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0" autoAdjust="0"/>
    <p:restoredTop sz="94660"/>
  </p:normalViewPr>
  <p:slideViewPr>
    <p:cSldViewPr snapToGrid="0">
      <p:cViewPr varScale="1">
        <p:scale>
          <a:sx n="83" d="100"/>
          <a:sy n="83" d="100"/>
        </p:scale>
        <p:origin x="47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8E31AF-B1C5-4EC7-8015-4410D4F3598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828BE41F-564A-4C01-BE1A-FD37A741E362}">
      <dgm:prSet phldrT="[Testo]" custT="1"/>
      <dgm:spPr/>
      <dgm:t>
        <a:bodyPr/>
        <a:lstStyle/>
        <a:p>
          <a:r>
            <a:rPr lang="it-IT" sz="2400" dirty="0">
              <a:latin typeface="Calisto MT" panose="02040603050505030304" pitchFamily="18" charset="0"/>
            </a:rPr>
            <a:t>Ufficio I – Gestione delle Risorse Umane</a:t>
          </a:r>
          <a:r>
            <a:rPr lang="it-IT" sz="2400" dirty="0"/>
            <a:t> </a:t>
          </a:r>
        </a:p>
      </dgm:t>
    </dgm:pt>
    <dgm:pt modelId="{2ECF93DA-529B-402A-9B52-50FE9BA8C6E1}" type="parTrans" cxnId="{F15D0B3B-017B-4C27-A007-BCB283B8D96A}">
      <dgm:prSet/>
      <dgm:spPr/>
      <dgm:t>
        <a:bodyPr/>
        <a:lstStyle/>
        <a:p>
          <a:endParaRPr lang="it-IT"/>
        </a:p>
      </dgm:t>
    </dgm:pt>
    <dgm:pt modelId="{C97C4BE7-3B94-4946-8EE3-E9A34821C5FE}" type="sibTrans" cxnId="{F15D0B3B-017B-4C27-A007-BCB283B8D96A}">
      <dgm:prSet/>
      <dgm:spPr/>
      <dgm:t>
        <a:bodyPr/>
        <a:lstStyle/>
        <a:p>
          <a:endParaRPr lang="it-IT"/>
        </a:p>
      </dgm:t>
    </dgm:pt>
    <dgm:pt modelId="{2E4F94A8-085F-4F59-8AAB-F4FFB9013AF6}">
      <dgm:prSet phldrT="[Testo]" custT="1"/>
      <dgm:spPr/>
      <dgm:t>
        <a:bodyPr/>
        <a:lstStyle/>
        <a:p>
          <a:r>
            <a:rPr lang="it-IT" sz="1200" dirty="0">
              <a:latin typeface="Calisto MT" panose="02040603050505030304" pitchFamily="18" charset="0"/>
            </a:rPr>
            <a:t>Settore II – Rapporto di Lavoro</a:t>
          </a:r>
        </a:p>
      </dgm:t>
    </dgm:pt>
    <dgm:pt modelId="{EB498FDF-0BB4-49B7-A45A-1FCA0391B2B5}" type="parTrans" cxnId="{2CDB36BC-0E3C-4C46-8C51-986A2F7FFEC8}">
      <dgm:prSet/>
      <dgm:spPr/>
      <dgm:t>
        <a:bodyPr/>
        <a:lstStyle/>
        <a:p>
          <a:endParaRPr lang="it-IT"/>
        </a:p>
      </dgm:t>
    </dgm:pt>
    <dgm:pt modelId="{7AA38C86-AD46-44C3-8E4A-732CB2EBB92F}" type="sibTrans" cxnId="{2CDB36BC-0E3C-4C46-8C51-986A2F7FFEC8}">
      <dgm:prSet/>
      <dgm:spPr/>
      <dgm:t>
        <a:bodyPr/>
        <a:lstStyle/>
        <a:p>
          <a:endParaRPr lang="it-IT"/>
        </a:p>
      </dgm:t>
    </dgm:pt>
    <dgm:pt modelId="{4F61919A-27A1-4044-9BC3-9C83DBE428D5}">
      <dgm:prSet phldrT="[Testo]" custT="1"/>
      <dgm:spPr/>
      <dgm:t>
        <a:bodyPr/>
        <a:lstStyle/>
        <a:p>
          <a:r>
            <a:rPr lang="it-IT" sz="1200" dirty="0">
              <a:latin typeface="Calisto MT" panose="02040603050505030304" pitchFamily="18" charset="0"/>
            </a:rPr>
            <a:t>Settore IV – Welfare e Benefici Assistenziali</a:t>
          </a:r>
        </a:p>
      </dgm:t>
    </dgm:pt>
    <dgm:pt modelId="{02CBC0CA-60D9-46E0-8880-A1520FE50422}" type="parTrans" cxnId="{8EBC6562-7219-4633-AD0C-DC3A9FB69BC0}">
      <dgm:prSet/>
      <dgm:spPr/>
      <dgm:t>
        <a:bodyPr/>
        <a:lstStyle/>
        <a:p>
          <a:endParaRPr lang="it-IT"/>
        </a:p>
      </dgm:t>
    </dgm:pt>
    <dgm:pt modelId="{556D4859-B1B6-46E7-B2F4-86AE77B4B744}" type="sibTrans" cxnId="{8EBC6562-7219-4633-AD0C-DC3A9FB69BC0}">
      <dgm:prSet/>
      <dgm:spPr/>
      <dgm:t>
        <a:bodyPr/>
        <a:lstStyle/>
        <a:p>
          <a:endParaRPr lang="it-IT"/>
        </a:p>
      </dgm:t>
    </dgm:pt>
    <dgm:pt modelId="{9B819FED-312A-428B-9DD7-311189CF4994}">
      <dgm:prSet phldrT="[Testo]" custT="1"/>
      <dgm:spPr/>
      <dgm:t>
        <a:bodyPr/>
        <a:lstStyle/>
        <a:p>
          <a:r>
            <a:rPr lang="it-IT" sz="1200" dirty="0">
              <a:latin typeface="Calisto MT" panose="02040603050505030304" pitchFamily="18" charset="0"/>
            </a:rPr>
            <a:t>Settore V – </a:t>
          </a:r>
          <a:r>
            <a:rPr lang="it-IT" sz="1200">
              <a:latin typeface="Calisto MT" panose="02040603050505030304" pitchFamily="18" charset="0"/>
            </a:rPr>
            <a:t>Gestione del Trattamento </a:t>
          </a:r>
          <a:r>
            <a:rPr lang="it-IT" sz="1200" dirty="0">
              <a:latin typeface="Calisto MT" panose="02040603050505030304" pitchFamily="18" charset="0"/>
            </a:rPr>
            <a:t>Retributivo e Fiscale</a:t>
          </a:r>
        </a:p>
      </dgm:t>
    </dgm:pt>
    <dgm:pt modelId="{405AF212-5E36-4C08-BAE2-748BD33B579C}" type="parTrans" cxnId="{8D167C9B-B566-491B-B780-7253153A7CE4}">
      <dgm:prSet/>
      <dgm:spPr/>
      <dgm:t>
        <a:bodyPr/>
        <a:lstStyle/>
        <a:p>
          <a:endParaRPr lang="it-IT"/>
        </a:p>
      </dgm:t>
    </dgm:pt>
    <dgm:pt modelId="{3FAF5991-1341-434E-BB00-C9BA59012407}" type="sibTrans" cxnId="{8D167C9B-B566-491B-B780-7253153A7CE4}">
      <dgm:prSet/>
      <dgm:spPr/>
      <dgm:t>
        <a:bodyPr/>
        <a:lstStyle/>
        <a:p>
          <a:endParaRPr lang="it-IT"/>
        </a:p>
      </dgm:t>
    </dgm:pt>
    <dgm:pt modelId="{CCB16B93-1758-4E85-B98E-40B187354A39}" type="asst">
      <dgm:prSet phldrT="[Testo]" custT="1"/>
      <dgm:spPr/>
      <dgm:t>
        <a:bodyPr/>
        <a:lstStyle/>
        <a:p>
          <a:r>
            <a:rPr lang="it-IT" sz="1400" dirty="0">
              <a:latin typeface="Calisto MT" panose="02040603050505030304" pitchFamily="18" charset="0"/>
            </a:rPr>
            <a:t>Segreteria tecnica e amministrativa</a:t>
          </a:r>
        </a:p>
      </dgm:t>
    </dgm:pt>
    <dgm:pt modelId="{2B5EFF2D-6D9B-456D-82DF-1537B4195B47}" type="parTrans" cxnId="{6B19A395-71D6-46A0-8635-DE10D2603C0B}">
      <dgm:prSet/>
      <dgm:spPr/>
      <dgm:t>
        <a:bodyPr/>
        <a:lstStyle/>
        <a:p>
          <a:endParaRPr lang="it-IT"/>
        </a:p>
      </dgm:t>
    </dgm:pt>
    <dgm:pt modelId="{F732B19D-B2FC-48BE-822B-00E9DA186E5C}" type="sibTrans" cxnId="{6B19A395-71D6-46A0-8635-DE10D2603C0B}">
      <dgm:prSet/>
      <dgm:spPr/>
      <dgm:t>
        <a:bodyPr/>
        <a:lstStyle/>
        <a:p>
          <a:endParaRPr lang="it-IT"/>
        </a:p>
      </dgm:t>
    </dgm:pt>
    <dgm:pt modelId="{5E3A5227-CDBE-4A57-8EE0-A63DEFBC56C9}">
      <dgm:prSet phldrT="[Testo]" custT="1"/>
      <dgm:spPr/>
      <dgm:t>
        <a:bodyPr/>
        <a:lstStyle/>
        <a:p>
          <a:r>
            <a:rPr lang="it-IT" sz="1200" dirty="0">
              <a:latin typeface="Calisto MT" panose="02040603050505030304" pitchFamily="18" charset="0"/>
            </a:rPr>
            <a:t>Settore III – Stato Giuridico</a:t>
          </a:r>
        </a:p>
      </dgm:t>
    </dgm:pt>
    <dgm:pt modelId="{C5259A27-A3E0-449E-B3BB-1CF868242D0C}" type="parTrans" cxnId="{7F1E9732-D67C-4D78-ADB3-56D43E177365}">
      <dgm:prSet/>
      <dgm:spPr/>
      <dgm:t>
        <a:bodyPr/>
        <a:lstStyle/>
        <a:p>
          <a:endParaRPr lang="it-IT"/>
        </a:p>
      </dgm:t>
    </dgm:pt>
    <dgm:pt modelId="{2D93DD78-EED2-4F57-840C-9530C8B01B9C}" type="sibTrans" cxnId="{7F1E9732-D67C-4D78-ADB3-56D43E177365}">
      <dgm:prSet/>
      <dgm:spPr/>
      <dgm:t>
        <a:bodyPr/>
        <a:lstStyle/>
        <a:p>
          <a:endParaRPr lang="it-IT"/>
        </a:p>
      </dgm:t>
    </dgm:pt>
    <dgm:pt modelId="{D05A7529-742D-4173-A718-6C866F56540C}" type="asst">
      <dgm:prSet phldrT="[Testo]" custT="1"/>
      <dgm:spPr/>
      <dgm:t>
        <a:bodyPr/>
        <a:lstStyle/>
        <a:p>
          <a:r>
            <a:rPr lang="it-IT" sz="1400" dirty="0">
              <a:latin typeface="Calisto MT" panose="02040603050505030304" pitchFamily="18" charset="0"/>
            </a:rPr>
            <a:t>Servizio Attività Statistica e Monitoraggio Dati del Personale</a:t>
          </a:r>
        </a:p>
      </dgm:t>
    </dgm:pt>
    <dgm:pt modelId="{989EDA77-3BF4-4B83-B6A8-E09418478791}" type="sibTrans" cxnId="{4A9346D1-1EEB-414E-9946-EB6971171E31}">
      <dgm:prSet/>
      <dgm:spPr/>
      <dgm:t>
        <a:bodyPr/>
        <a:lstStyle/>
        <a:p>
          <a:endParaRPr lang="it-IT"/>
        </a:p>
      </dgm:t>
    </dgm:pt>
    <dgm:pt modelId="{F821F1FB-83BF-461A-BE68-43A513BC941D}" type="parTrans" cxnId="{4A9346D1-1EEB-414E-9946-EB6971171E31}">
      <dgm:prSet/>
      <dgm:spPr/>
      <dgm:t>
        <a:bodyPr/>
        <a:lstStyle/>
        <a:p>
          <a:endParaRPr lang="it-IT"/>
        </a:p>
      </dgm:t>
    </dgm:pt>
    <dgm:pt modelId="{043ABBAC-DD65-4DB8-9C2D-556EC17FAE17}">
      <dgm:prSet custT="1"/>
      <dgm:spPr/>
      <dgm:t>
        <a:bodyPr/>
        <a:lstStyle/>
        <a:p>
          <a:r>
            <a:rPr lang="it-IT" sz="1200" dirty="0">
              <a:latin typeface="Calisto MT" panose="02040603050505030304" pitchFamily="18" charset="0"/>
            </a:rPr>
            <a:t>Settore VI – Trattamento Previdenziale e di Fine Rapporto</a:t>
          </a:r>
        </a:p>
      </dgm:t>
    </dgm:pt>
    <dgm:pt modelId="{1B00B8FC-B941-4800-A0D4-DF0E228DACB8}" type="parTrans" cxnId="{F4B9596C-9855-46E4-8D32-F5C9FB884E51}">
      <dgm:prSet/>
      <dgm:spPr/>
      <dgm:t>
        <a:bodyPr/>
        <a:lstStyle/>
        <a:p>
          <a:endParaRPr lang="it-IT"/>
        </a:p>
      </dgm:t>
    </dgm:pt>
    <dgm:pt modelId="{ECE78E7F-356B-49BE-879C-FC7D14261E7F}" type="sibTrans" cxnId="{F4B9596C-9855-46E4-8D32-F5C9FB884E51}">
      <dgm:prSet/>
      <dgm:spPr/>
      <dgm:t>
        <a:bodyPr/>
        <a:lstStyle/>
        <a:p>
          <a:endParaRPr lang="it-IT"/>
        </a:p>
      </dgm:t>
    </dgm:pt>
    <dgm:pt modelId="{7B80B543-0E99-4CB1-992E-E3FBC051538A}">
      <dgm:prSet custT="1"/>
      <dgm:spPr/>
      <dgm:t>
        <a:bodyPr/>
        <a:lstStyle/>
        <a:p>
          <a:r>
            <a:rPr lang="it-IT" sz="1200" dirty="0">
              <a:latin typeface="Calisto MT" panose="02040603050505030304" pitchFamily="18" charset="0"/>
            </a:rPr>
            <a:t>Settore I – Reclutamento del Personale</a:t>
          </a:r>
        </a:p>
      </dgm:t>
    </dgm:pt>
    <dgm:pt modelId="{A16879F8-1651-483D-9DED-74C74DFF0B08}" type="parTrans" cxnId="{A9FC0665-9B9F-40A3-AEC3-384495757D38}">
      <dgm:prSet/>
      <dgm:spPr/>
      <dgm:t>
        <a:bodyPr/>
        <a:lstStyle/>
        <a:p>
          <a:endParaRPr lang="it-IT"/>
        </a:p>
      </dgm:t>
    </dgm:pt>
    <dgm:pt modelId="{2DA073ED-369C-4370-830D-C6AB963B3C47}" type="sibTrans" cxnId="{A9FC0665-9B9F-40A3-AEC3-384495757D38}">
      <dgm:prSet/>
      <dgm:spPr/>
      <dgm:t>
        <a:bodyPr/>
        <a:lstStyle/>
        <a:p>
          <a:endParaRPr lang="it-IT"/>
        </a:p>
      </dgm:t>
    </dgm:pt>
    <dgm:pt modelId="{5071517E-FA2A-489C-8F70-1F6586B2CBCA}" type="asst">
      <dgm:prSet custT="1"/>
      <dgm:spPr/>
      <dgm:t>
        <a:bodyPr/>
        <a:lstStyle/>
        <a:p>
          <a:r>
            <a:rPr lang="it-IT" sz="1400" dirty="0">
              <a:latin typeface="Calisto MT" panose="02040603050505030304" pitchFamily="18" charset="0"/>
            </a:rPr>
            <a:t>Servizio Trattamento Economico e Supporto alla Contrattazione Integrativa  </a:t>
          </a:r>
        </a:p>
      </dgm:t>
    </dgm:pt>
    <dgm:pt modelId="{F403F89C-BF1C-4CFD-9FE6-081C50DBEEC6}" type="parTrans" cxnId="{7EC24EE6-7F2F-4741-86A5-05B6C8BFB067}">
      <dgm:prSet/>
      <dgm:spPr/>
      <dgm:t>
        <a:bodyPr/>
        <a:lstStyle/>
        <a:p>
          <a:endParaRPr lang="it-IT"/>
        </a:p>
      </dgm:t>
    </dgm:pt>
    <dgm:pt modelId="{56D7AE13-49DC-47AD-B3C0-3A781CE6561B}" type="sibTrans" cxnId="{7EC24EE6-7F2F-4741-86A5-05B6C8BFB067}">
      <dgm:prSet/>
      <dgm:spPr/>
      <dgm:t>
        <a:bodyPr/>
        <a:lstStyle/>
        <a:p>
          <a:endParaRPr lang="it-IT"/>
        </a:p>
      </dgm:t>
    </dgm:pt>
    <dgm:pt modelId="{373F452B-B51C-456E-B32E-F27A2C268A7C}" type="pres">
      <dgm:prSet presAssocID="{C98E31AF-B1C5-4EC7-8015-4410D4F3598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A86AC26-96B6-458A-9A6D-7AF988F164EC}" type="pres">
      <dgm:prSet presAssocID="{828BE41F-564A-4C01-BE1A-FD37A741E362}" presName="hierRoot1" presStyleCnt="0">
        <dgm:presLayoutVars>
          <dgm:hierBranch val="init"/>
        </dgm:presLayoutVars>
      </dgm:prSet>
      <dgm:spPr/>
    </dgm:pt>
    <dgm:pt modelId="{8CF791C5-FBAF-4F2F-8817-0710CDA211CB}" type="pres">
      <dgm:prSet presAssocID="{828BE41F-564A-4C01-BE1A-FD37A741E362}" presName="rootComposite1" presStyleCnt="0"/>
      <dgm:spPr/>
    </dgm:pt>
    <dgm:pt modelId="{47977543-BAA7-48C6-BC1A-BA08982710A4}" type="pres">
      <dgm:prSet presAssocID="{828BE41F-564A-4C01-BE1A-FD37A741E362}" presName="rootText1" presStyleLbl="node0" presStyleIdx="0" presStyleCnt="1" custScaleX="345797" custScaleY="169939">
        <dgm:presLayoutVars>
          <dgm:chPref val="3"/>
        </dgm:presLayoutVars>
      </dgm:prSet>
      <dgm:spPr/>
    </dgm:pt>
    <dgm:pt modelId="{5FBC8FA4-7C25-46ED-B710-814E1FE2AED1}" type="pres">
      <dgm:prSet presAssocID="{828BE41F-564A-4C01-BE1A-FD37A741E362}" presName="rootConnector1" presStyleLbl="node1" presStyleIdx="0" presStyleCnt="0"/>
      <dgm:spPr/>
    </dgm:pt>
    <dgm:pt modelId="{A5A3AB5B-A3E1-42BC-AD7E-A854A0ED6361}" type="pres">
      <dgm:prSet presAssocID="{828BE41F-564A-4C01-BE1A-FD37A741E362}" presName="hierChild2" presStyleCnt="0"/>
      <dgm:spPr/>
    </dgm:pt>
    <dgm:pt modelId="{8DB293F8-0E42-4FA9-BBF1-C3E9D48AD48C}" type="pres">
      <dgm:prSet presAssocID="{A16879F8-1651-483D-9DED-74C74DFF0B08}" presName="Name37" presStyleLbl="parChTrans1D2" presStyleIdx="0" presStyleCnt="9"/>
      <dgm:spPr/>
    </dgm:pt>
    <dgm:pt modelId="{21747532-9615-42AE-B527-0EAAFA93AE77}" type="pres">
      <dgm:prSet presAssocID="{7B80B543-0E99-4CB1-992E-E3FBC051538A}" presName="hierRoot2" presStyleCnt="0">
        <dgm:presLayoutVars>
          <dgm:hierBranch val="init"/>
        </dgm:presLayoutVars>
      </dgm:prSet>
      <dgm:spPr/>
    </dgm:pt>
    <dgm:pt modelId="{B4C6E781-6086-4F65-B8C6-98AC7E0C666F}" type="pres">
      <dgm:prSet presAssocID="{7B80B543-0E99-4CB1-992E-E3FBC051538A}" presName="rootComposite" presStyleCnt="0"/>
      <dgm:spPr/>
    </dgm:pt>
    <dgm:pt modelId="{F3857D6F-6228-4F35-B66E-9EFF2A1C87FF}" type="pres">
      <dgm:prSet presAssocID="{7B80B543-0E99-4CB1-992E-E3FBC051538A}" presName="rootText" presStyleLbl="node2" presStyleIdx="0" presStyleCnt="6">
        <dgm:presLayoutVars>
          <dgm:chPref val="3"/>
        </dgm:presLayoutVars>
      </dgm:prSet>
      <dgm:spPr/>
    </dgm:pt>
    <dgm:pt modelId="{D8A7BA09-50DE-48E4-BE13-01567AFF5ED9}" type="pres">
      <dgm:prSet presAssocID="{7B80B543-0E99-4CB1-992E-E3FBC051538A}" presName="rootConnector" presStyleLbl="node2" presStyleIdx="0" presStyleCnt="6"/>
      <dgm:spPr/>
    </dgm:pt>
    <dgm:pt modelId="{B658FB2F-11AF-4116-A9FB-E45741808409}" type="pres">
      <dgm:prSet presAssocID="{7B80B543-0E99-4CB1-992E-E3FBC051538A}" presName="hierChild4" presStyleCnt="0"/>
      <dgm:spPr/>
    </dgm:pt>
    <dgm:pt modelId="{3DCE79E6-F3F9-41DD-9461-CFA64CC9D24F}" type="pres">
      <dgm:prSet presAssocID="{7B80B543-0E99-4CB1-992E-E3FBC051538A}" presName="hierChild5" presStyleCnt="0"/>
      <dgm:spPr/>
    </dgm:pt>
    <dgm:pt modelId="{8A01E00B-71B8-4DA4-8178-90F314354C57}" type="pres">
      <dgm:prSet presAssocID="{EB498FDF-0BB4-49B7-A45A-1FCA0391B2B5}" presName="Name37" presStyleLbl="parChTrans1D2" presStyleIdx="1" presStyleCnt="9"/>
      <dgm:spPr/>
    </dgm:pt>
    <dgm:pt modelId="{4DC28BA0-FD68-4D46-B08A-AC99826B5850}" type="pres">
      <dgm:prSet presAssocID="{2E4F94A8-085F-4F59-8AAB-F4FFB9013AF6}" presName="hierRoot2" presStyleCnt="0">
        <dgm:presLayoutVars>
          <dgm:hierBranch val="init"/>
        </dgm:presLayoutVars>
      </dgm:prSet>
      <dgm:spPr/>
    </dgm:pt>
    <dgm:pt modelId="{15363DB4-B468-4BAE-BC7B-600D0EACE871}" type="pres">
      <dgm:prSet presAssocID="{2E4F94A8-085F-4F59-8AAB-F4FFB9013AF6}" presName="rootComposite" presStyleCnt="0"/>
      <dgm:spPr/>
    </dgm:pt>
    <dgm:pt modelId="{FF9D86D9-27DA-47CD-BFCA-8421541C7688}" type="pres">
      <dgm:prSet presAssocID="{2E4F94A8-085F-4F59-8AAB-F4FFB9013AF6}" presName="rootText" presStyleLbl="node2" presStyleIdx="1" presStyleCnt="6">
        <dgm:presLayoutVars>
          <dgm:chPref val="3"/>
        </dgm:presLayoutVars>
      </dgm:prSet>
      <dgm:spPr/>
    </dgm:pt>
    <dgm:pt modelId="{BF69797E-9B9A-4B95-A156-D028899A2892}" type="pres">
      <dgm:prSet presAssocID="{2E4F94A8-085F-4F59-8AAB-F4FFB9013AF6}" presName="rootConnector" presStyleLbl="node2" presStyleIdx="1" presStyleCnt="6"/>
      <dgm:spPr/>
    </dgm:pt>
    <dgm:pt modelId="{7AA20884-ED3D-4207-BE45-09F3B1F3E659}" type="pres">
      <dgm:prSet presAssocID="{2E4F94A8-085F-4F59-8AAB-F4FFB9013AF6}" presName="hierChild4" presStyleCnt="0"/>
      <dgm:spPr/>
    </dgm:pt>
    <dgm:pt modelId="{FC543773-A01E-40D8-8FC6-28ACD446FE7C}" type="pres">
      <dgm:prSet presAssocID="{2E4F94A8-085F-4F59-8AAB-F4FFB9013AF6}" presName="hierChild5" presStyleCnt="0"/>
      <dgm:spPr/>
    </dgm:pt>
    <dgm:pt modelId="{BA8CA0E9-6334-4B5D-AF45-CC90823D2DFA}" type="pres">
      <dgm:prSet presAssocID="{C5259A27-A3E0-449E-B3BB-1CF868242D0C}" presName="Name37" presStyleLbl="parChTrans1D2" presStyleIdx="2" presStyleCnt="9"/>
      <dgm:spPr/>
    </dgm:pt>
    <dgm:pt modelId="{290C6201-99E8-4F25-9421-F2E570D225A8}" type="pres">
      <dgm:prSet presAssocID="{5E3A5227-CDBE-4A57-8EE0-A63DEFBC56C9}" presName="hierRoot2" presStyleCnt="0">
        <dgm:presLayoutVars>
          <dgm:hierBranch val="init"/>
        </dgm:presLayoutVars>
      </dgm:prSet>
      <dgm:spPr/>
    </dgm:pt>
    <dgm:pt modelId="{37DC4D23-B54D-456A-AEC3-01B8D2006035}" type="pres">
      <dgm:prSet presAssocID="{5E3A5227-CDBE-4A57-8EE0-A63DEFBC56C9}" presName="rootComposite" presStyleCnt="0"/>
      <dgm:spPr/>
    </dgm:pt>
    <dgm:pt modelId="{2E646818-0E8D-4989-A000-433725540B2D}" type="pres">
      <dgm:prSet presAssocID="{5E3A5227-CDBE-4A57-8EE0-A63DEFBC56C9}" presName="rootText" presStyleLbl="node2" presStyleIdx="2" presStyleCnt="6">
        <dgm:presLayoutVars>
          <dgm:chPref val="3"/>
        </dgm:presLayoutVars>
      </dgm:prSet>
      <dgm:spPr/>
    </dgm:pt>
    <dgm:pt modelId="{8CF5AA63-B40C-4EE0-B00B-7797E58100D5}" type="pres">
      <dgm:prSet presAssocID="{5E3A5227-CDBE-4A57-8EE0-A63DEFBC56C9}" presName="rootConnector" presStyleLbl="node2" presStyleIdx="2" presStyleCnt="6"/>
      <dgm:spPr/>
    </dgm:pt>
    <dgm:pt modelId="{0BD5F878-780B-48FD-8B52-BE688FB1EA0A}" type="pres">
      <dgm:prSet presAssocID="{5E3A5227-CDBE-4A57-8EE0-A63DEFBC56C9}" presName="hierChild4" presStyleCnt="0"/>
      <dgm:spPr/>
    </dgm:pt>
    <dgm:pt modelId="{9B1D8D9F-B0B4-49FB-86E0-ED55FA568F8E}" type="pres">
      <dgm:prSet presAssocID="{5E3A5227-CDBE-4A57-8EE0-A63DEFBC56C9}" presName="hierChild5" presStyleCnt="0"/>
      <dgm:spPr/>
    </dgm:pt>
    <dgm:pt modelId="{C3BBB08F-998C-4940-991E-B4D85118C7C1}" type="pres">
      <dgm:prSet presAssocID="{02CBC0CA-60D9-46E0-8880-A1520FE50422}" presName="Name37" presStyleLbl="parChTrans1D2" presStyleIdx="3" presStyleCnt="9"/>
      <dgm:spPr/>
    </dgm:pt>
    <dgm:pt modelId="{6F090EF6-B9DA-400A-9369-594829088055}" type="pres">
      <dgm:prSet presAssocID="{4F61919A-27A1-4044-9BC3-9C83DBE428D5}" presName="hierRoot2" presStyleCnt="0">
        <dgm:presLayoutVars>
          <dgm:hierBranch val="init"/>
        </dgm:presLayoutVars>
      </dgm:prSet>
      <dgm:spPr/>
    </dgm:pt>
    <dgm:pt modelId="{46B9F403-1E61-4776-9009-ABE62E82B952}" type="pres">
      <dgm:prSet presAssocID="{4F61919A-27A1-4044-9BC3-9C83DBE428D5}" presName="rootComposite" presStyleCnt="0"/>
      <dgm:spPr/>
    </dgm:pt>
    <dgm:pt modelId="{28578BCC-E8FC-41B5-9C07-EB163A65A87F}" type="pres">
      <dgm:prSet presAssocID="{4F61919A-27A1-4044-9BC3-9C83DBE428D5}" presName="rootText" presStyleLbl="node2" presStyleIdx="3" presStyleCnt="6">
        <dgm:presLayoutVars>
          <dgm:chPref val="3"/>
        </dgm:presLayoutVars>
      </dgm:prSet>
      <dgm:spPr/>
    </dgm:pt>
    <dgm:pt modelId="{DA65809A-32C8-412E-8A85-85FDD5DC874B}" type="pres">
      <dgm:prSet presAssocID="{4F61919A-27A1-4044-9BC3-9C83DBE428D5}" presName="rootConnector" presStyleLbl="node2" presStyleIdx="3" presStyleCnt="6"/>
      <dgm:spPr/>
    </dgm:pt>
    <dgm:pt modelId="{EF4D63D5-09E7-4E89-BB0C-F0D205FED95D}" type="pres">
      <dgm:prSet presAssocID="{4F61919A-27A1-4044-9BC3-9C83DBE428D5}" presName="hierChild4" presStyleCnt="0"/>
      <dgm:spPr/>
    </dgm:pt>
    <dgm:pt modelId="{308AEA5D-6FAF-4AA4-BB68-31D73A910631}" type="pres">
      <dgm:prSet presAssocID="{4F61919A-27A1-4044-9BC3-9C83DBE428D5}" presName="hierChild5" presStyleCnt="0"/>
      <dgm:spPr/>
    </dgm:pt>
    <dgm:pt modelId="{1A190076-1162-40A6-9C4A-23414FCC71FB}" type="pres">
      <dgm:prSet presAssocID="{405AF212-5E36-4C08-BAE2-748BD33B579C}" presName="Name37" presStyleLbl="parChTrans1D2" presStyleIdx="4" presStyleCnt="9"/>
      <dgm:spPr/>
    </dgm:pt>
    <dgm:pt modelId="{091CDF7B-FF1D-4298-AE85-F12AE93DFCC8}" type="pres">
      <dgm:prSet presAssocID="{9B819FED-312A-428B-9DD7-311189CF4994}" presName="hierRoot2" presStyleCnt="0">
        <dgm:presLayoutVars>
          <dgm:hierBranch val="init"/>
        </dgm:presLayoutVars>
      </dgm:prSet>
      <dgm:spPr/>
    </dgm:pt>
    <dgm:pt modelId="{F8775384-4661-4BA0-8F73-15791344A33C}" type="pres">
      <dgm:prSet presAssocID="{9B819FED-312A-428B-9DD7-311189CF4994}" presName="rootComposite" presStyleCnt="0"/>
      <dgm:spPr/>
    </dgm:pt>
    <dgm:pt modelId="{B8ACBD07-9EB1-43A9-BFC2-FDFE2F03682E}" type="pres">
      <dgm:prSet presAssocID="{9B819FED-312A-428B-9DD7-311189CF4994}" presName="rootText" presStyleLbl="node2" presStyleIdx="4" presStyleCnt="6">
        <dgm:presLayoutVars>
          <dgm:chPref val="3"/>
        </dgm:presLayoutVars>
      </dgm:prSet>
      <dgm:spPr/>
    </dgm:pt>
    <dgm:pt modelId="{DAD11FEA-60CF-45C4-8480-B2349FECB341}" type="pres">
      <dgm:prSet presAssocID="{9B819FED-312A-428B-9DD7-311189CF4994}" presName="rootConnector" presStyleLbl="node2" presStyleIdx="4" presStyleCnt="6"/>
      <dgm:spPr/>
    </dgm:pt>
    <dgm:pt modelId="{6C9EFEDD-5877-4AC7-8886-D6C22862B4B0}" type="pres">
      <dgm:prSet presAssocID="{9B819FED-312A-428B-9DD7-311189CF4994}" presName="hierChild4" presStyleCnt="0"/>
      <dgm:spPr/>
    </dgm:pt>
    <dgm:pt modelId="{AD4AD35A-DEDE-41AE-A9A6-44A5068D3A99}" type="pres">
      <dgm:prSet presAssocID="{9B819FED-312A-428B-9DD7-311189CF4994}" presName="hierChild5" presStyleCnt="0"/>
      <dgm:spPr/>
    </dgm:pt>
    <dgm:pt modelId="{B2581969-9962-431F-83B3-83A7CE391D53}" type="pres">
      <dgm:prSet presAssocID="{1B00B8FC-B941-4800-A0D4-DF0E228DACB8}" presName="Name37" presStyleLbl="parChTrans1D2" presStyleIdx="5" presStyleCnt="9"/>
      <dgm:spPr/>
    </dgm:pt>
    <dgm:pt modelId="{95777FE4-9F44-495D-9598-A2B63A4D0464}" type="pres">
      <dgm:prSet presAssocID="{043ABBAC-DD65-4DB8-9C2D-556EC17FAE17}" presName="hierRoot2" presStyleCnt="0">
        <dgm:presLayoutVars>
          <dgm:hierBranch val="init"/>
        </dgm:presLayoutVars>
      </dgm:prSet>
      <dgm:spPr/>
    </dgm:pt>
    <dgm:pt modelId="{1775BBA4-073F-4DD7-BB1D-41B49EBA2097}" type="pres">
      <dgm:prSet presAssocID="{043ABBAC-DD65-4DB8-9C2D-556EC17FAE17}" presName="rootComposite" presStyleCnt="0"/>
      <dgm:spPr/>
    </dgm:pt>
    <dgm:pt modelId="{74EC5C96-0A64-473B-94D0-563808327730}" type="pres">
      <dgm:prSet presAssocID="{043ABBAC-DD65-4DB8-9C2D-556EC17FAE17}" presName="rootText" presStyleLbl="node2" presStyleIdx="5" presStyleCnt="6">
        <dgm:presLayoutVars>
          <dgm:chPref val="3"/>
        </dgm:presLayoutVars>
      </dgm:prSet>
      <dgm:spPr/>
    </dgm:pt>
    <dgm:pt modelId="{33FE0624-269E-45F2-9521-9E7B794A0882}" type="pres">
      <dgm:prSet presAssocID="{043ABBAC-DD65-4DB8-9C2D-556EC17FAE17}" presName="rootConnector" presStyleLbl="node2" presStyleIdx="5" presStyleCnt="6"/>
      <dgm:spPr/>
    </dgm:pt>
    <dgm:pt modelId="{BB7C67B7-E429-4745-ABF1-9704D2C6CF36}" type="pres">
      <dgm:prSet presAssocID="{043ABBAC-DD65-4DB8-9C2D-556EC17FAE17}" presName="hierChild4" presStyleCnt="0"/>
      <dgm:spPr/>
    </dgm:pt>
    <dgm:pt modelId="{F5246EB6-AE10-4045-BB57-17C382A54023}" type="pres">
      <dgm:prSet presAssocID="{043ABBAC-DD65-4DB8-9C2D-556EC17FAE17}" presName="hierChild5" presStyleCnt="0"/>
      <dgm:spPr/>
    </dgm:pt>
    <dgm:pt modelId="{186EED44-FB6B-40E8-A2A8-5459F8A85FD8}" type="pres">
      <dgm:prSet presAssocID="{828BE41F-564A-4C01-BE1A-FD37A741E362}" presName="hierChild3" presStyleCnt="0"/>
      <dgm:spPr/>
    </dgm:pt>
    <dgm:pt modelId="{4AAD9419-5393-4A0E-8832-417B11F0BBB0}" type="pres">
      <dgm:prSet presAssocID="{F821F1FB-83BF-461A-BE68-43A513BC941D}" presName="Name111" presStyleLbl="parChTrans1D2" presStyleIdx="6" presStyleCnt="9"/>
      <dgm:spPr/>
    </dgm:pt>
    <dgm:pt modelId="{9281195A-90A6-4DC2-8E78-24C576C38DC6}" type="pres">
      <dgm:prSet presAssocID="{D05A7529-742D-4173-A718-6C866F56540C}" presName="hierRoot3" presStyleCnt="0">
        <dgm:presLayoutVars>
          <dgm:hierBranch val="init"/>
        </dgm:presLayoutVars>
      </dgm:prSet>
      <dgm:spPr/>
    </dgm:pt>
    <dgm:pt modelId="{C33BD42E-0EDD-4B27-BEEC-B41FF3F68757}" type="pres">
      <dgm:prSet presAssocID="{D05A7529-742D-4173-A718-6C866F56540C}" presName="rootComposite3" presStyleCnt="0"/>
      <dgm:spPr/>
    </dgm:pt>
    <dgm:pt modelId="{A1E5D49E-076B-45AE-82E3-90F3CEC1C13D}" type="pres">
      <dgm:prSet presAssocID="{D05A7529-742D-4173-A718-6C866F56540C}" presName="rootText3" presStyleLbl="asst1" presStyleIdx="0" presStyleCnt="3" custScaleX="157123" custScaleY="149238">
        <dgm:presLayoutVars>
          <dgm:chPref val="3"/>
        </dgm:presLayoutVars>
      </dgm:prSet>
      <dgm:spPr/>
    </dgm:pt>
    <dgm:pt modelId="{CE4A09CE-8D41-4775-AC9C-83B897708979}" type="pres">
      <dgm:prSet presAssocID="{D05A7529-742D-4173-A718-6C866F56540C}" presName="rootConnector3" presStyleLbl="asst1" presStyleIdx="0" presStyleCnt="3"/>
      <dgm:spPr/>
    </dgm:pt>
    <dgm:pt modelId="{0976B7E3-E048-4043-ADF3-6D78E198E7DB}" type="pres">
      <dgm:prSet presAssocID="{D05A7529-742D-4173-A718-6C866F56540C}" presName="hierChild6" presStyleCnt="0"/>
      <dgm:spPr/>
    </dgm:pt>
    <dgm:pt modelId="{351B3D0F-98C4-4284-8A67-90B2DBF44428}" type="pres">
      <dgm:prSet presAssocID="{D05A7529-742D-4173-A718-6C866F56540C}" presName="hierChild7" presStyleCnt="0"/>
      <dgm:spPr/>
    </dgm:pt>
    <dgm:pt modelId="{564A1279-586B-4F6A-BB13-A4E5C8883A24}" type="pres">
      <dgm:prSet presAssocID="{2B5EFF2D-6D9B-456D-82DF-1537B4195B47}" presName="Name111" presStyleLbl="parChTrans1D2" presStyleIdx="7" presStyleCnt="9"/>
      <dgm:spPr/>
    </dgm:pt>
    <dgm:pt modelId="{DCDFD8F9-F50A-4FFE-857C-B214B2957D5A}" type="pres">
      <dgm:prSet presAssocID="{CCB16B93-1758-4E85-B98E-40B187354A39}" presName="hierRoot3" presStyleCnt="0">
        <dgm:presLayoutVars>
          <dgm:hierBranch val="init"/>
        </dgm:presLayoutVars>
      </dgm:prSet>
      <dgm:spPr/>
    </dgm:pt>
    <dgm:pt modelId="{4E86691A-2B81-4EFD-AF4A-122450CFB0B8}" type="pres">
      <dgm:prSet presAssocID="{CCB16B93-1758-4E85-B98E-40B187354A39}" presName="rootComposite3" presStyleCnt="0"/>
      <dgm:spPr/>
    </dgm:pt>
    <dgm:pt modelId="{C50937DE-3720-41C2-A3C9-2BB4E93EE21D}" type="pres">
      <dgm:prSet presAssocID="{CCB16B93-1758-4E85-B98E-40B187354A39}" presName="rootText3" presStyleLbl="asst1" presStyleIdx="1" presStyleCnt="3" custScaleX="149050" custScaleY="78010">
        <dgm:presLayoutVars>
          <dgm:chPref val="3"/>
        </dgm:presLayoutVars>
      </dgm:prSet>
      <dgm:spPr/>
    </dgm:pt>
    <dgm:pt modelId="{FA9DC16A-5D0C-45B8-919F-D1D585F54E30}" type="pres">
      <dgm:prSet presAssocID="{CCB16B93-1758-4E85-B98E-40B187354A39}" presName="rootConnector3" presStyleLbl="asst1" presStyleIdx="1" presStyleCnt="3"/>
      <dgm:spPr/>
    </dgm:pt>
    <dgm:pt modelId="{D5E9CA0D-2D85-4F2C-B69C-C8F946B0C9F8}" type="pres">
      <dgm:prSet presAssocID="{CCB16B93-1758-4E85-B98E-40B187354A39}" presName="hierChild6" presStyleCnt="0"/>
      <dgm:spPr/>
    </dgm:pt>
    <dgm:pt modelId="{42927441-7040-4607-89F7-53626118B21D}" type="pres">
      <dgm:prSet presAssocID="{CCB16B93-1758-4E85-B98E-40B187354A39}" presName="hierChild7" presStyleCnt="0"/>
      <dgm:spPr/>
    </dgm:pt>
    <dgm:pt modelId="{D0BA4DB2-6953-429A-964E-EA34B84D9295}" type="pres">
      <dgm:prSet presAssocID="{F403F89C-BF1C-4CFD-9FE6-081C50DBEEC6}" presName="Name111" presStyleLbl="parChTrans1D2" presStyleIdx="8" presStyleCnt="9"/>
      <dgm:spPr/>
    </dgm:pt>
    <dgm:pt modelId="{DE693D52-3951-4621-A066-AC84305919FA}" type="pres">
      <dgm:prSet presAssocID="{5071517E-FA2A-489C-8F70-1F6586B2CBCA}" presName="hierRoot3" presStyleCnt="0">
        <dgm:presLayoutVars>
          <dgm:hierBranch val="init"/>
        </dgm:presLayoutVars>
      </dgm:prSet>
      <dgm:spPr/>
    </dgm:pt>
    <dgm:pt modelId="{0AF4E295-EC4F-4FFD-9741-9396E4F26DAC}" type="pres">
      <dgm:prSet presAssocID="{5071517E-FA2A-489C-8F70-1F6586B2CBCA}" presName="rootComposite3" presStyleCnt="0"/>
      <dgm:spPr/>
    </dgm:pt>
    <dgm:pt modelId="{7CAB6135-7DD5-4869-A238-D429825AD1C7}" type="pres">
      <dgm:prSet presAssocID="{5071517E-FA2A-489C-8F70-1F6586B2CBCA}" presName="rootText3" presStyleLbl="asst1" presStyleIdx="2" presStyleCnt="3" custScaleX="156442" custScaleY="152921" custLinFactNeighborX="-1815">
        <dgm:presLayoutVars>
          <dgm:chPref val="3"/>
        </dgm:presLayoutVars>
      </dgm:prSet>
      <dgm:spPr/>
    </dgm:pt>
    <dgm:pt modelId="{4CBB559E-2FD4-4615-A650-28FE4625043A}" type="pres">
      <dgm:prSet presAssocID="{5071517E-FA2A-489C-8F70-1F6586B2CBCA}" presName="rootConnector3" presStyleLbl="asst1" presStyleIdx="2" presStyleCnt="3"/>
      <dgm:spPr/>
    </dgm:pt>
    <dgm:pt modelId="{7A3BBED8-CF1B-4BC2-B4B8-B0DBC6EA5874}" type="pres">
      <dgm:prSet presAssocID="{5071517E-FA2A-489C-8F70-1F6586B2CBCA}" presName="hierChild6" presStyleCnt="0"/>
      <dgm:spPr/>
    </dgm:pt>
    <dgm:pt modelId="{4802B09E-AA13-429F-9CC2-254D6F66E3E4}" type="pres">
      <dgm:prSet presAssocID="{5071517E-FA2A-489C-8F70-1F6586B2CBCA}" presName="hierChild7" presStyleCnt="0"/>
      <dgm:spPr/>
    </dgm:pt>
  </dgm:ptLst>
  <dgm:cxnLst>
    <dgm:cxn modelId="{28DF980D-933E-4668-B092-C904DF5402F6}" type="presOf" srcId="{02CBC0CA-60D9-46E0-8880-A1520FE50422}" destId="{C3BBB08F-998C-4940-991E-B4D85118C7C1}" srcOrd="0" destOrd="0" presId="urn:microsoft.com/office/officeart/2005/8/layout/orgChart1"/>
    <dgm:cxn modelId="{1075A60D-B2B3-4DE2-B1EC-DE66E0487434}" type="presOf" srcId="{EB498FDF-0BB4-49B7-A45A-1FCA0391B2B5}" destId="{8A01E00B-71B8-4DA4-8178-90F314354C57}" srcOrd="0" destOrd="0" presId="urn:microsoft.com/office/officeart/2005/8/layout/orgChart1"/>
    <dgm:cxn modelId="{4AC44E11-1A7C-403C-82B4-946E605C60CB}" type="presOf" srcId="{4F61919A-27A1-4044-9BC3-9C83DBE428D5}" destId="{28578BCC-E8FC-41B5-9C07-EB163A65A87F}" srcOrd="0" destOrd="0" presId="urn:microsoft.com/office/officeart/2005/8/layout/orgChart1"/>
    <dgm:cxn modelId="{7D7E9813-3790-4F58-8168-95C0835411E1}" type="presOf" srcId="{D05A7529-742D-4173-A718-6C866F56540C}" destId="{CE4A09CE-8D41-4775-AC9C-83B897708979}" srcOrd="1" destOrd="0" presId="urn:microsoft.com/office/officeart/2005/8/layout/orgChart1"/>
    <dgm:cxn modelId="{E0F7FC19-92CB-49DA-BD23-B19DCC7DED03}" type="presOf" srcId="{CCB16B93-1758-4E85-B98E-40B187354A39}" destId="{FA9DC16A-5D0C-45B8-919F-D1D585F54E30}" srcOrd="1" destOrd="0" presId="urn:microsoft.com/office/officeart/2005/8/layout/orgChart1"/>
    <dgm:cxn modelId="{D59E7A23-BEBC-4293-BA2F-59C25ED7E3D3}" type="presOf" srcId="{C5259A27-A3E0-449E-B3BB-1CF868242D0C}" destId="{BA8CA0E9-6334-4B5D-AF45-CC90823D2DFA}" srcOrd="0" destOrd="0" presId="urn:microsoft.com/office/officeart/2005/8/layout/orgChart1"/>
    <dgm:cxn modelId="{7F1E9732-D67C-4D78-ADB3-56D43E177365}" srcId="{828BE41F-564A-4C01-BE1A-FD37A741E362}" destId="{5E3A5227-CDBE-4A57-8EE0-A63DEFBC56C9}" srcOrd="5" destOrd="0" parTransId="{C5259A27-A3E0-449E-B3BB-1CF868242D0C}" sibTransId="{2D93DD78-EED2-4F57-840C-9530C8B01B9C}"/>
    <dgm:cxn modelId="{29E52D39-C614-4835-80E3-1EBC9D5B5BD2}" type="presOf" srcId="{5071517E-FA2A-489C-8F70-1F6586B2CBCA}" destId="{4CBB559E-2FD4-4615-A650-28FE4625043A}" srcOrd="1" destOrd="0" presId="urn:microsoft.com/office/officeart/2005/8/layout/orgChart1"/>
    <dgm:cxn modelId="{F15D0B3B-017B-4C27-A007-BCB283B8D96A}" srcId="{C98E31AF-B1C5-4EC7-8015-4410D4F35985}" destId="{828BE41F-564A-4C01-BE1A-FD37A741E362}" srcOrd="0" destOrd="0" parTransId="{2ECF93DA-529B-402A-9B52-50FE9BA8C6E1}" sibTransId="{C97C4BE7-3B94-4946-8EE3-E9A34821C5FE}"/>
    <dgm:cxn modelId="{56DDB03F-A4C9-4A4B-8538-A8C6125E7D16}" type="presOf" srcId="{1B00B8FC-B941-4800-A0D4-DF0E228DACB8}" destId="{B2581969-9962-431F-83B3-83A7CE391D53}" srcOrd="0" destOrd="0" presId="urn:microsoft.com/office/officeart/2005/8/layout/orgChart1"/>
    <dgm:cxn modelId="{547FAD40-B6D1-44DB-AE84-BC653042E300}" type="presOf" srcId="{7B80B543-0E99-4CB1-992E-E3FBC051538A}" destId="{F3857D6F-6228-4F35-B66E-9EFF2A1C87FF}" srcOrd="0" destOrd="0" presId="urn:microsoft.com/office/officeart/2005/8/layout/orgChart1"/>
    <dgm:cxn modelId="{8402385B-C79C-417A-8EB2-5B8677E2AC62}" type="presOf" srcId="{9B819FED-312A-428B-9DD7-311189CF4994}" destId="{B8ACBD07-9EB1-43A9-BFC2-FDFE2F03682E}" srcOrd="0" destOrd="0" presId="urn:microsoft.com/office/officeart/2005/8/layout/orgChart1"/>
    <dgm:cxn modelId="{9239BB60-D226-4AF9-B8CD-99704364341C}" type="presOf" srcId="{043ABBAC-DD65-4DB8-9C2D-556EC17FAE17}" destId="{74EC5C96-0A64-473B-94D0-563808327730}" srcOrd="0" destOrd="0" presId="urn:microsoft.com/office/officeart/2005/8/layout/orgChart1"/>
    <dgm:cxn modelId="{8EBC6562-7219-4633-AD0C-DC3A9FB69BC0}" srcId="{828BE41F-564A-4C01-BE1A-FD37A741E362}" destId="{4F61919A-27A1-4044-9BC3-9C83DBE428D5}" srcOrd="6" destOrd="0" parTransId="{02CBC0CA-60D9-46E0-8880-A1520FE50422}" sibTransId="{556D4859-B1B6-46E7-B2F4-86AE77B4B744}"/>
    <dgm:cxn modelId="{E01BF663-54B8-4CB7-A5C8-FF64A0B29211}" type="presOf" srcId="{D05A7529-742D-4173-A718-6C866F56540C}" destId="{A1E5D49E-076B-45AE-82E3-90F3CEC1C13D}" srcOrd="0" destOrd="0" presId="urn:microsoft.com/office/officeart/2005/8/layout/orgChart1"/>
    <dgm:cxn modelId="{A9FC0665-9B9F-40A3-AEC3-384495757D38}" srcId="{828BE41F-564A-4C01-BE1A-FD37A741E362}" destId="{7B80B543-0E99-4CB1-992E-E3FBC051538A}" srcOrd="3" destOrd="0" parTransId="{A16879F8-1651-483D-9DED-74C74DFF0B08}" sibTransId="{2DA073ED-369C-4370-830D-C6AB963B3C47}"/>
    <dgm:cxn modelId="{F4B9596C-9855-46E4-8D32-F5C9FB884E51}" srcId="{828BE41F-564A-4C01-BE1A-FD37A741E362}" destId="{043ABBAC-DD65-4DB8-9C2D-556EC17FAE17}" srcOrd="8" destOrd="0" parTransId="{1B00B8FC-B941-4800-A0D4-DF0E228DACB8}" sibTransId="{ECE78E7F-356B-49BE-879C-FC7D14261E7F}"/>
    <dgm:cxn modelId="{4E43A17D-F192-4148-80A2-DFEEFB74091D}" type="presOf" srcId="{043ABBAC-DD65-4DB8-9C2D-556EC17FAE17}" destId="{33FE0624-269E-45F2-9521-9E7B794A0882}" srcOrd="1" destOrd="0" presId="urn:microsoft.com/office/officeart/2005/8/layout/orgChart1"/>
    <dgm:cxn modelId="{6B19A395-71D6-46A0-8635-DE10D2603C0B}" srcId="{828BE41F-564A-4C01-BE1A-FD37A741E362}" destId="{CCB16B93-1758-4E85-B98E-40B187354A39}" srcOrd="1" destOrd="0" parTransId="{2B5EFF2D-6D9B-456D-82DF-1537B4195B47}" sibTransId="{F732B19D-B2FC-48BE-822B-00E9DA186E5C}"/>
    <dgm:cxn modelId="{EE931896-2E8F-4D97-8660-C665EEA64258}" type="presOf" srcId="{C98E31AF-B1C5-4EC7-8015-4410D4F35985}" destId="{373F452B-B51C-456E-B32E-F27A2C268A7C}" srcOrd="0" destOrd="0" presId="urn:microsoft.com/office/officeart/2005/8/layout/orgChart1"/>
    <dgm:cxn modelId="{8D167C9B-B566-491B-B780-7253153A7CE4}" srcId="{828BE41F-564A-4C01-BE1A-FD37A741E362}" destId="{9B819FED-312A-428B-9DD7-311189CF4994}" srcOrd="7" destOrd="0" parTransId="{405AF212-5E36-4C08-BAE2-748BD33B579C}" sibTransId="{3FAF5991-1341-434E-BB00-C9BA59012407}"/>
    <dgm:cxn modelId="{07919FA7-DBB7-46C3-B745-0733C861C8FF}" type="presOf" srcId="{5071517E-FA2A-489C-8F70-1F6586B2CBCA}" destId="{7CAB6135-7DD5-4869-A238-D429825AD1C7}" srcOrd="0" destOrd="0" presId="urn:microsoft.com/office/officeart/2005/8/layout/orgChart1"/>
    <dgm:cxn modelId="{8131E3AD-1104-4E89-B149-D99C74F065D4}" type="presOf" srcId="{A16879F8-1651-483D-9DED-74C74DFF0B08}" destId="{8DB293F8-0E42-4FA9-BBF1-C3E9D48AD48C}" srcOrd="0" destOrd="0" presId="urn:microsoft.com/office/officeart/2005/8/layout/orgChart1"/>
    <dgm:cxn modelId="{7D3509B8-60E2-4BE2-9123-2E9472BEE221}" type="presOf" srcId="{F821F1FB-83BF-461A-BE68-43A513BC941D}" destId="{4AAD9419-5393-4A0E-8832-417B11F0BBB0}" srcOrd="0" destOrd="0" presId="urn:microsoft.com/office/officeart/2005/8/layout/orgChart1"/>
    <dgm:cxn modelId="{5CDD0BB8-4C31-4AF2-8B91-AE3C04582C72}" type="presOf" srcId="{5E3A5227-CDBE-4A57-8EE0-A63DEFBC56C9}" destId="{2E646818-0E8D-4989-A000-433725540B2D}" srcOrd="0" destOrd="0" presId="urn:microsoft.com/office/officeart/2005/8/layout/orgChart1"/>
    <dgm:cxn modelId="{2CDB36BC-0E3C-4C46-8C51-986A2F7FFEC8}" srcId="{828BE41F-564A-4C01-BE1A-FD37A741E362}" destId="{2E4F94A8-085F-4F59-8AAB-F4FFB9013AF6}" srcOrd="4" destOrd="0" parTransId="{EB498FDF-0BB4-49B7-A45A-1FCA0391B2B5}" sibTransId="{7AA38C86-AD46-44C3-8E4A-732CB2EBB92F}"/>
    <dgm:cxn modelId="{DAFF65BD-AB76-4A86-BAB2-D73CF281B5F3}" type="presOf" srcId="{9B819FED-312A-428B-9DD7-311189CF4994}" destId="{DAD11FEA-60CF-45C4-8480-B2349FECB341}" srcOrd="1" destOrd="0" presId="urn:microsoft.com/office/officeart/2005/8/layout/orgChart1"/>
    <dgm:cxn modelId="{72E510BF-BBD0-42D3-8E1A-1FD9976EECE7}" type="presOf" srcId="{5E3A5227-CDBE-4A57-8EE0-A63DEFBC56C9}" destId="{8CF5AA63-B40C-4EE0-B00B-7797E58100D5}" srcOrd="1" destOrd="0" presId="urn:microsoft.com/office/officeart/2005/8/layout/orgChart1"/>
    <dgm:cxn modelId="{3961F5C1-1D9B-4CE3-9AC7-050CC7EDDE6B}" type="presOf" srcId="{7B80B543-0E99-4CB1-992E-E3FBC051538A}" destId="{D8A7BA09-50DE-48E4-BE13-01567AFF5ED9}" srcOrd="1" destOrd="0" presId="urn:microsoft.com/office/officeart/2005/8/layout/orgChart1"/>
    <dgm:cxn modelId="{74DBBCC6-E9EE-4B94-BBAE-859662C43039}" type="presOf" srcId="{828BE41F-564A-4C01-BE1A-FD37A741E362}" destId="{5FBC8FA4-7C25-46ED-B710-814E1FE2AED1}" srcOrd="1" destOrd="0" presId="urn:microsoft.com/office/officeart/2005/8/layout/orgChart1"/>
    <dgm:cxn modelId="{4D0002CE-0AA6-4A12-AC92-7F82248DC7F7}" type="presOf" srcId="{4F61919A-27A1-4044-9BC3-9C83DBE428D5}" destId="{DA65809A-32C8-412E-8A85-85FDD5DC874B}" srcOrd="1" destOrd="0" presId="urn:microsoft.com/office/officeart/2005/8/layout/orgChart1"/>
    <dgm:cxn modelId="{4A9346D1-1EEB-414E-9946-EB6971171E31}" srcId="{828BE41F-564A-4C01-BE1A-FD37A741E362}" destId="{D05A7529-742D-4173-A718-6C866F56540C}" srcOrd="0" destOrd="0" parTransId="{F821F1FB-83BF-461A-BE68-43A513BC941D}" sibTransId="{989EDA77-3BF4-4B83-B6A8-E09418478791}"/>
    <dgm:cxn modelId="{EBCA63D3-C106-4050-9A0F-0002C39BE326}" type="presOf" srcId="{2B5EFF2D-6D9B-456D-82DF-1537B4195B47}" destId="{564A1279-586B-4F6A-BB13-A4E5C8883A24}" srcOrd="0" destOrd="0" presId="urn:microsoft.com/office/officeart/2005/8/layout/orgChart1"/>
    <dgm:cxn modelId="{BE4861D7-6E99-4452-8F48-41D58293A583}" type="presOf" srcId="{F403F89C-BF1C-4CFD-9FE6-081C50DBEEC6}" destId="{D0BA4DB2-6953-429A-964E-EA34B84D9295}" srcOrd="0" destOrd="0" presId="urn:microsoft.com/office/officeart/2005/8/layout/orgChart1"/>
    <dgm:cxn modelId="{7EC24EE6-7F2F-4741-86A5-05B6C8BFB067}" srcId="{828BE41F-564A-4C01-BE1A-FD37A741E362}" destId="{5071517E-FA2A-489C-8F70-1F6586B2CBCA}" srcOrd="2" destOrd="0" parTransId="{F403F89C-BF1C-4CFD-9FE6-081C50DBEEC6}" sibTransId="{56D7AE13-49DC-47AD-B3C0-3A781CE6561B}"/>
    <dgm:cxn modelId="{7C8021F0-E2F5-42E1-A9BA-88D6BD682C48}" type="presOf" srcId="{2E4F94A8-085F-4F59-8AAB-F4FFB9013AF6}" destId="{FF9D86D9-27DA-47CD-BFCA-8421541C7688}" srcOrd="0" destOrd="0" presId="urn:microsoft.com/office/officeart/2005/8/layout/orgChart1"/>
    <dgm:cxn modelId="{E159F0F0-BF05-43BB-AD20-459F3FA80570}" type="presOf" srcId="{405AF212-5E36-4C08-BAE2-748BD33B579C}" destId="{1A190076-1162-40A6-9C4A-23414FCC71FB}" srcOrd="0" destOrd="0" presId="urn:microsoft.com/office/officeart/2005/8/layout/orgChart1"/>
    <dgm:cxn modelId="{CEED43F1-D8A9-48B5-A9EF-D31FF299CE62}" type="presOf" srcId="{2E4F94A8-085F-4F59-8AAB-F4FFB9013AF6}" destId="{BF69797E-9B9A-4B95-A156-D028899A2892}" srcOrd="1" destOrd="0" presId="urn:microsoft.com/office/officeart/2005/8/layout/orgChart1"/>
    <dgm:cxn modelId="{26B6E3F8-AC8F-436F-97A8-DE6B29388CB2}" type="presOf" srcId="{CCB16B93-1758-4E85-B98E-40B187354A39}" destId="{C50937DE-3720-41C2-A3C9-2BB4E93EE21D}" srcOrd="0" destOrd="0" presId="urn:microsoft.com/office/officeart/2005/8/layout/orgChart1"/>
    <dgm:cxn modelId="{CDD53CFE-5D69-44C6-A9D1-BDC84E32DC49}" type="presOf" srcId="{828BE41F-564A-4C01-BE1A-FD37A741E362}" destId="{47977543-BAA7-48C6-BC1A-BA08982710A4}" srcOrd="0" destOrd="0" presId="urn:microsoft.com/office/officeart/2005/8/layout/orgChart1"/>
    <dgm:cxn modelId="{72E4C8D2-D76D-4E56-B79C-80A02E5CDD7C}" type="presParOf" srcId="{373F452B-B51C-456E-B32E-F27A2C268A7C}" destId="{BA86AC26-96B6-458A-9A6D-7AF988F164EC}" srcOrd="0" destOrd="0" presId="urn:microsoft.com/office/officeart/2005/8/layout/orgChart1"/>
    <dgm:cxn modelId="{D50C1768-071C-4AD4-A48C-1DB5FA042425}" type="presParOf" srcId="{BA86AC26-96B6-458A-9A6D-7AF988F164EC}" destId="{8CF791C5-FBAF-4F2F-8817-0710CDA211CB}" srcOrd="0" destOrd="0" presId="urn:microsoft.com/office/officeart/2005/8/layout/orgChart1"/>
    <dgm:cxn modelId="{AB6128E5-635E-458F-BF37-4866ED16167C}" type="presParOf" srcId="{8CF791C5-FBAF-4F2F-8817-0710CDA211CB}" destId="{47977543-BAA7-48C6-BC1A-BA08982710A4}" srcOrd="0" destOrd="0" presId="urn:microsoft.com/office/officeart/2005/8/layout/orgChart1"/>
    <dgm:cxn modelId="{B6FD1734-6660-4E77-96EE-8EAACBA53D1B}" type="presParOf" srcId="{8CF791C5-FBAF-4F2F-8817-0710CDA211CB}" destId="{5FBC8FA4-7C25-46ED-B710-814E1FE2AED1}" srcOrd="1" destOrd="0" presId="urn:microsoft.com/office/officeart/2005/8/layout/orgChart1"/>
    <dgm:cxn modelId="{9E6F9962-009A-430F-8032-FDC324F070E1}" type="presParOf" srcId="{BA86AC26-96B6-458A-9A6D-7AF988F164EC}" destId="{A5A3AB5B-A3E1-42BC-AD7E-A854A0ED6361}" srcOrd="1" destOrd="0" presId="urn:microsoft.com/office/officeart/2005/8/layout/orgChart1"/>
    <dgm:cxn modelId="{FD6C5495-EF5B-44DC-9194-776C20810871}" type="presParOf" srcId="{A5A3AB5B-A3E1-42BC-AD7E-A854A0ED6361}" destId="{8DB293F8-0E42-4FA9-BBF1-C3E9D48AD48C}" srcOrd="0" destOrd="0" presId="urn:microsoft.com/office/officeart/2005/8/layout/orgChart1"/>
    <dgm:cxn modelId="{BB7685D4-04DF-451F-BD2F-F1969BB6E9AF}" type="presParOf" srcId="{A5A3AB5B-A3E1-42BC-AD7E-A854A0ED6361}" destId="{21747532-9615-42AE-B527-0EAAFA93AE77}" srcOrd="1" destOrd="0" presId="urn:microsoft.com/office/officeart/2005/8/layout/orgChart1"/>
    <dgm:cxn modelId="{CABCE6D3-77DE-4856-85F7-93ED6AF60C70}" type="presParOf" srcId="{21747532-9615-42AE-B527-0EAAFA93AE77}" destId="{B4C6E781-6086-4F65-B8C6-98AC7E0C666F}" srcOrd="0" destOrd="0" presId="urn:microsoft.com/office/officeart/2005/8/layout/orgChart1"/>
    <dgm:cxn modelId="{EE8B81CF-368E-48A6-9022-6D463D4FF310}" type="presParOf" srcId="{B4C6E781-6086-4F65-B8C6-98AC7E0C666F}" destId="{F3857D6F-6228-4F35-B66E-9EFF2A1C87FF}" srcOrd="0" destOrd="0" presId="urn:microsoft.com/office/officeart/2005/8/layout/orgChart1"/>
    <dgm:cxn modelId="{2EB384E0-3FE2-44EF-90B6-9DB27A0BFB87}" type="presParOf" srcId="{B4C6E781-6086-4F65-B8C6-98AC7E0C666F}" destId="{D8A7BA09-50DE-48E4-BE13-01567AFF5ED9}" srcOrd="1" destOrd="0" presId="urn:microsoft.com/office/officeart/2005/8/layout/orgChart1"/>
    <dgm:cxn modelId="{A1F524FA-7981-4196-AD3F-69A444E9BFBE}" type="presParOf" srcId="{21747532-9615-42AE-B527-0EAAFA93AE77}" destId="{B658FB2F-11AF-4116-A9FB-E45741808409}" srcOrd="1" destOrd="0" presId="urn:microsoft.com/office/officeart/2005/8/layout/orgChart1"/>
    <dgm:cxn modelId="{5A4DF83B-F61B-49B8-B979-EEBA46B46DD2}" type="presParOf" srcId="{21747532-9615-42AE-B527-0EAAFA93AE77}" destId="{3DCE79E6-F3F9-41DD-9461-CFA64CC9D24F}" srcOrd="2" destOrd="0" presId="urn:microsoft.com/office/officeart/2005/8/layout/orgChart1"/>
    <dgm:cxn modelId="{34B04FD4-5612-40EC-BCE5-D0B9A309D547}" type="presParOf" srcId="{A5A3AB5B-A3E1-42BC-AD7E-A854A0ED6361}" destId="{8A01E00B-71B8-4DA4-8178-90F314354C57}" srcOrd="2" destOrd="0" presId="urn:microsoft.com/office/officeart/2005/8/layout/orgChart1"/>
    <dgm:cxn modelId="{D696B963-61F5-4C95-9BDF-C977E9095075}" type="presParOf" srcId="{A5A3AB5B-A3E1-42BC-AD7E-A854A0ED6361}" destId="{4DC28BA0-FD68-4D46-B08A-AC99826B5850}" srcOrd="3" destOrd="0" presId="urn:microsoft.com/office/officeart/2005/8/layout/orgChart1"/>
    <dgm:cxn modelId="{B862B09B-D6B8-4FAD-8A6E-21FB5132718F}" type="presParOf" srcId="{4DC28BA0-FD68-4D46-B08A-AC99826B5850}" destId="{15363DB4-B468-4BAE-BC7B-600D0EACE871}" srcOrd="0" destOrd="0" presId="urn:microsoft.com/office/officeart/2005/8/layout/orgChart1"/>
    <dgm:cxn modelId="{F2142D3C-F2A1-47BD-A54C-E921BB788FC8}" type="presParOf" srcId="{15363DB4-B468-4BAE-BC7B-600D0EACE871}" destId="{FF9D86D9-27DA-47CD-BFCA-8421541C7688}" srcOrd="0" destOrd="0" presId="urn:microsoft.com/office/officeart/2005/8/layout/orgChart1"/>
    <dgm:cxn modelId="{C1F44FA9-69A0-4B32-B27E-EF840304306F}" type="presParOf" srcId="{15363DB4-B468-4BAE-BC7B-600D0EACE871}" destId="{BF69797E-9B9A-4B95-A156-D028899A2892}" srcOrd="1" destOrd="0" presId="urn:microsoft.com/office/officeart/2005/8/layout/orgChart1"/>
    <dgm:cxn modelId="{A10926FD-854A-4EEC-8893-D7154A675225}" type="presParOf" srcId="{4DC28BA0-FD68-4D46-B08A-AC99826B5850}" destId="{7AA20884-ED3D-4207-BE45-09F3B1F3E659}" srcOrd="1" destOrd="0" presId="urn:microsoft.com/office/officeart/2005/8/layout/orgChart1"/>
    <dgm:cxn modelId="{E985EC00-E03D-41B6-B066-913A981B28FE}" type="presParOf" srcId="{4DC28BA0-FD68-4D46-B08A-AC99826B5850}" destId="{FC543773-A01E-40D8-8FC6-28ACD446FE7C}" srcOrd="2" destOrd="0" presId="urn:microsoft.com/office/officeart/2005/8/layout/orgChart1"/>
    <dgm:cxn modelId="{E67B3A32-9F40-4733-AD9B-D911580BC182}" type="presParOf" srcId="{A5A3AB5B-A3E1-42BC-AD7E-A854A0ED6361}" destId="{BA8CA0E9-6334-4B5D-AF45-CC90823D2DFA}" srcOrd="4" destOrd="0" presId="urn:microsoft.com/office/officeart/2005/8/layout/orgChart1"/>
    <dgm:cxn modelId="{7B85D8C9-F7C0-47A1-A506-C481D3354B96}" type="presParOf" srcId="{A5A3AB5B-A3E1-42BC-AD7E-A854A0ED6361}" destId="{290C6201-99E8-4F25-9421-F2E570D225A8}" srcOrd="5" destOrd="0" presId="urn:microsoft.com/office/officeart/2005/8/layout/orgChart1"/>
    <dgm:cxn modelId="{493B395D-2A1E-4C08-9CD6-15031E8800E1}" type="presParOf" srcId="{290C6201-99E8-4F25-9421-F2E570D225A8}" destId="{37DC4D23-B54D-456A-AEC3-01B8D2006035}" srcOrd="0" destOrd="0" presId="urn:microsoft.com/office/officeart/2005/8/layout/orgChart1"/>
    <dgm:cxn modelId="{D161C72A-F6F2-48B2-8173-BD5BF2486A74}" type="presParOf" srcId="{37DC4D23-B54D-456A-AEC3-01B8D2006035}" destId="{2E646818-0E8D-4989-A000-433725540B2D}" srcOrd="0" destOrd="0" presId="urn:microsoft.com/office/officeart/2005/8/layout/orgChart1"/>
    <dgm:cxn modelId="{693CBE34-A285-4F36-8C73-EE62AE021B23}" type="presParOf" srcId="{37DC4D23-B54D-456A-AEC3-01B8D2006035}" destId="{8CF5AA63-B40C-4EE0-B00B-7797E58100D5}" srcOrd="1" destOrd="0" presId="urn:microsoft.com/office/officeart/2005/8/layout/orgChart1"/>
    <dgm:cxn modelId="{4B0E7694-96E1-40EC-B004-E3D96DE91192}" type="presParOf" srcId="{290C6201-99E8-4F25-9421-F2E570D225A8}" destId="{0BD5F878-780B-48FD-8B52-BE688FB1EA0A}" srcOrd="1" destOrd="0" presId="urn:microsoft.com/office/officeart/2005/8/layout/orgChart1"/>
    <dgm:cxn modelId="{396BAF7B-540B-4369-886D-0AB9AC246B0B}" type="presParOf" srcId="{290C6201-99E8-4F25-9421-F2E570D225A8}" destId="{9B1D8D9F-B0B4-49FB-86E0-ED55FA568F8E}" srcOrd="2" destOrd="0" presId="urn:microsoft.com/office/officeart/2005/8/layout/orgChart1"/>
    <dgm:cxn modelId="{D5CB0D9B-FA99-496D-9818-09ACF5BDE09F}" type="presParOf" srcId="{A5A3AB5B-A3E1-42BC-AD7E-A854A0ED6361}" destId="{C3BBB08F-998C-4940-991E-B4D85118C7C1}" srcOrd="6" destOrd="0" presId="urn:microsoft.com/office/officeart/2005/8/layout/orgChart1"/>
    <dgm:cxn modelId="{BB8ACE80-AA4E-40CF-AA9B-0F8D3BB3BC6F}" type="presParOf" srcId="{A5A3AB5B-A3E1-42BC-AD7E-A854A0ED6361}" destId="{6F090EF6-B9DA-400A-9369-594829088055}" srcOrd="7" destOrd="0" presId="urn:microsoft.com/office/officeart/2005/8/layout/orgChart1"/>
    <dgm:cxn modelId="{D0CA7FFB-7AC3-42F5-A4A2-89E0FD6988EF}" type="presParOf" srcId="{6F090EF6-B9DA-400A-9369-594829088055}" destId="{46B9F403-1E61-4776-9009-ABE62E82B952}" srcOrd="0" destOrd="0" presId="urn:microsoft.com/office/officeart/2005/8/layout/orgChart1"/>
    <dgm:cxn modelId="{E059B109-D80B-4213-8498-D87C72133396}" type="presParOf" srcId="{46B9F403-1E61-4776-9009-ABE62E82B952}" destId="{28578BCC-E8FC-41B5-9C07-EB163A65A87F}" srcOrd="0" destOrd="0" presId="urn:microsoft.com/office/officeart/2005/8/layout/orgChart1"/>
    <dgm:cxn modelId="{51E7C94F-D77C-49AF-8D15-661593937C7F}" type="presParOf" srcId="{46B9F403-1E61-4776-9009-ABE62E82B952}" destId="{DA65809A-32C8-412E-8A85-85FDD5DC874B}" srcOrd="1" destOrd="0" presId="urn:microsoft.com/office/officeart/2005/8/layout/orgChart1"/>
    <dgm:cxn modelId="{DA72782B-0DCB-4669-BD26-78FA1CA36097}" type="presParOf" srcId="{6F090EF6-B9DA-400A-9369-594829088055}" destId="{EF4D63D5-09E7-4E89-BB0C-F0D205FED95D}" srcOrd="1" destOrd="0" presId="urn:microsoft.com/office/officeart/2005/8/layout/orgChart1"/>
    <dgm:cxn modelId="{E1EBF8CC-9590-4E91-B46C-31294AB686BE}" type="presParOf" srcId="{6F090EF6-B9DA-400A-9369-594829088055}" destId="{308AEA5D-6FAF-4AA4-BB68-31D73A910631}" srcOrd="2" destOrd="0" presId="urn:microsoft.com/office/officeart/2005/8/layout/orgChart1"/>
    <dgm:cxn modelId="{BE447F4B-2A94-4AB9-A54D-AA22A95D7834}" type="presParOf" srcId="{A5A3AB5B-A3E1-42BC-AD7E-A854A0ED6361}" destId="{1A190076-1162-40A6-9C4A-23414FCC71FB}" srcOrd="8" destOrd="0" presId="urn:microsoft.com/office/officeart/2005/8/layout/orgChart1"/>
    <dgm:cxn modelId="{55F770F0-559C-43C0-9207-12A856214925}" type="presParOf" srcId="{A5A3AB5B-A3E1-42BC-AD7E-A854A0ED6361}" destId="{091CDF7B-FF1D-4298-AE85-F12AE93DFCC8}" srcOrd="9" destOrd="0" presId="urn:microsoft.com/office/officeart/2005/8/layout/orgChart1"/>
    <dgm:cxn modelId="{5A472AFB-35DC-4CBA-953B-9707BB2F3392}" type="presParOf" srcId="{091CDF7B-FF1D-4298-AE85-F12AE93DFCC8}" destId="{F8775384-4661-4BA0-8F73-15791344A33C}" srcOrd="0" destOrd="0" presId="urn:microsoft.com/office/officeart/2005/8/layout/orgChart1"/>
    <dgm:cxn modelId="{271129E6-3AB6-4998-A156-6397A942CDF5}" type="presParOf" srcId="{F8775384-4661-4BA0-8F73-15791344A33C}" destId="{B8ACBD07-9EB1-43A9-BFC2-FDFE2F03682E}" srcOrd="0" destOrd="0" presId="urn:microsoft.com/office/officeart/2005/8/layout/orgChart1"/>
    <dgm:cxn modelId="{8F2FCBA2-9089-4A8F-9C90-07FEE2E00342}" type="presParOf" srcId="{F8775384-4661-4BA0-8F73-15791344A33C}" destId="{DAD11FEA-60CF-45C4-8480-B2349FECB341}" srcOrd="1" destOrd="0" presId="urn:microsoft.com/office/officeart/2005/8/layout/orgChart1"/>
    <dgm:cxn modelId="{7E458112-9046-4247-827F-BC3B4BFFF73A}" type="presParOf" srcId="{091CDF7B-FF1D-4298-AE85-F12AE93DFCC8}" destId="{6C9EFEDD-5877-4AC7-8886-D6C22862B4B0}" srcOrd="1" destOrd="0" presId="urn:microsoft.com/office/officeart/2005/8/layout/orgChart1"/>
    <dgm:cxn modelId="{03C3658A-D853-4462-8742-4DFAAD3F0DEA}" type="presParOf" srcId="{091CDF7B-FF1D-4298-AE85-F12AE93DFCC8}" destId="{AD4AD35A-DEDE-41AE-A9A6-44A5068D3A99}" srcOrd="2" destOrd="0" presId="urn:microsoft.com/office/officeart/2005/8/layout/orgChart1"/>
    <dgm:cxn modelId="{646B0F4E-643A-443E-B0E0-27ABAB28C48C}" type="presParOf" srcId="{A5A3AB5B-A3E1-42BC-AD7E-A854A0ED6361}" destId="{B2581969-9962-431F-83B3-83A7CE391D53}" srcOrd="10" destOrd="0" presId="urn:microsoft.com/office/officeart/2005/8/layout/orgChart1"/>
    <dgm:cxn modelId="{689D430F-6D08-4C1A-AACE-0CA381A81341}" type="presParOf" srcId="{A5A3AB5B-A3E1-42BC-AD7E-A854A0ED6361}" destId="{95777FE4-9F44-495D-9598-A2B63A4D0464}" srcOrd="11" destOrd="0" presId="urn:microsoft.com/office/officeart/2005/8/layout/orgChart1"/>
    <dgm:cxn modelId="{9BDB4D09-B328-4101-8269-643D65521560}" type="presParOf" srcId="{95777FE4-9F44-495D-9598-A2B63A4D0464}" destId="{1775BBA4-073F-4DD7-BB1D-41B49EBA2097}" srcOrd="0" destOrd="0" presId="urn:microsoft.com/office/officeart/2005/8/layout/orgChart1"/>
    <dgm:cxn modelId="{FF8ECD56-AFE9-4565-A116-99D9A6D9F729}" type="presParOf" srcId="{1775BBA4-073F-4DD7-BB1D-41B49EBA2097}" destId="{74EC5C96-0A64-473B-94D0-563808327730}" srcOrd="0" destOrd="0" presId="urn:microsoft.com/office/officeart/2005/8/layout/orgChart1"/>
    <dgm:cxn modelId="{1028D6B9-B0E5-4763-972F-F41D96298A30}" type="presParOf" srcId="{1775BBA4-073F-4DD7-BB1D-41B49EBA2097}" destId="{33FE0624-269E-45F2-9521-9E7B794A0882}" srcOrd="1" destOrd="0" presId="urn:microsoft.com/office/officeart/2005/8/layout/orgChart1"/>
    <dgm:cxn modelId="{670678C7-B5CA-4396-A51C-7F28B5C13361}" type="presParOf" srcId="{95777FE4-9F44-495D-9598-A2B63A4D0464}" destId="{BB7C67B7-E429-4745-ABF1-9704D2C6CF36}" srcOrd="1" destOrd="0" presId="urn:microsoft.com/office/officeart/2005/8/layout/orgChart1"/>
    <dgm:cxn modelId="{9FFCE5A3-D46D-480F-9380-D4E7892C18E5}" type="presParOf" srcId="{95777FE4-9F44-495D-9598-A2B63A4D0464}" destId="{F5246EB6-AE10-4045-BB57-17C382A54023}" srcOrd="2" destOrd="0" presId="urn:microsoft.com/office/officeart/2005/8/layout/orgChart1"/>
    <dgm:cxn modelId="{5891BABC-B475-448D-9A90-122A9ACC4421}" type="presParOf" srcId="{BA86AC26-96B6-458A-9A6D-7AF988F164EC}" destId="{186EED44-FB6B-40E8-A2A8-5459F8A85FD8}" srcOrd="2" destOrd="0" presId="urn:microsoft.com/office/officeart/2005/8/layout/orgChart1"/>
    <dgm:cxn modelId="{C1009429-7731-45F9-9D3F-FB794FEB01A8}" type="presParOf" srcId="{186EED44-FB6B-40E8-A2A8-5459F8A85FD8}" destId="{4AAD9419-5393-4A0E-8832-417B11F0BBB0}" srcOrd="0" destOrd="0" presId="urn:microsoft.com/office/officeart/2005/8/layout/orgChart1"/>
    <dgm:cxn modelId="{1C5DF6E1-C44E-4FDD-A46D-F2B2FC0DAE4A}" type="presParOf" srcId="{186EED44-FB6B-40E8-A2A8-5459F8A85FD8}" destId="{9281195A-90A6-4DC2-8E78-24C576C38DC6}" srcOrd="1" destOrd="0" presId="urn:microsoft.com/office/officeart/2005/8/layout/orgChart1"/>
    <dgm:cxn modelId="{DEB5C031-96C3-4A6D-931F-CA43EB68C1D2}" type="presParOf" srcId="{9281195A-90A6-4DC2-8E78-24C576C38DC6}" destId="{C33BD42E-0EDD-4B27-BEEC-B41FF3F68757}" srcOrd="0" destOrd="0" presId="urn:microsoft.com/office/officeart/2005/8/layout/orgChart1"/>
    <dgm:cxn modelId="{B01CC5C5-3AEB-46DF-BE30-53D711376AE0}" type="presParOf" srcId="{C33BD42E-0EDD-4B27-BEEC-B41FF3F68757}" destId="{A1E5D49E-076B-45AE-82E3-90F3CEC1C13D}" srcOrd="0" destOrd="0" presId="urn:microsoft.com/office/officeart/2005/8/layout/orgChart1"/>
    <dgm:cxn modelId="{6EDC8A2E-6C82-45A7-A18D-9925EEE3CE2B}" type="presParOf" srcId="{C33BD42E-0EDD-4B27-BEEC-B41FF3F68757}" destId="{CE4A09CE-8D41-4775-AC9C-83B897708979}" srcOrd="1" destOrd="0" presId="urn:microsoft.com/office/officeart/2005/8/layout/orgChart1"/>
    <dgm:cxn modelId="{962B7672-4FDC-45A2-A8C4-374B4FBEEDE8}" type="presParOf" srcId="{9281195A-90A6-4DC2-8E78-24C576C38DC6}" destId="{0976B7E3-E048-4043-ADF3-6D78E198E7DB}" srcOrd="1" destOrd="0" presId="urn:microsoft.com/office/officeart/2005/8/layout/orgChart1"/>
    <dgm:cxn modelId="{68DE47A8-0425-466D-9336-9A043EC9FA20}" type="presParOf" srcId="{9281195A-90A6-4DC2-8E78-24C576C38DC6}" destId="{351B3D0F-98C4-4284-8A67-90B2DBF44428}" srcOrd="2" destOrd="0" presId="urn:microsoft.com/office/officeart/2005/8/layout/orgChart1"/>
    <dgm:cxn modelId="{3F94944C-0A37-4DBE-8A5D-F3F7221C1E1D}" type="presParOf" srcId="{186EED44-FB6B-40E8-A2A8-5459F8A85FD8}" destId="{564A1279-586B-4F6A-BB13-A4E5C8883A24}" srcOrd="2" destOrd="0" presId="urn:microsoft.com/office/officeart/2005/8/layout/orgChart1"/>
    <dgm:cxn modelId="{D6D9D501-FCEE-4A4A-915F-4040368DB2A0}" type="presParOf" srcId="{186EED44-FB6B-40E8-A2A8-5459F8A85FD8}" destId="{DCDFD8F9-F50A-4FFE-857C-B214B2957D5A}" srcOrd="3" destOrd="0" presId="urn:microsoft.com/office/officeart/2005/8/layout/orgChart1"/>
    <dgm:cxn modelId="{CD0BAF61-BDB6-48D3-9E48-36C215285838}" type="presParOf" srcId="{DCDFD8F9-F50A-4FFE-857C-B214B2957D5A}" destId="{4E86691A-2B81-4EFD-AF4A-122450CFB0B8}" srcOrd="0" destOrd="0" presId="urn:microsoft.com/office/officeart/2005/8/layout/orgChart1"/>
    <dgm:cxn modelId="{4486C723-00B0-4F9E-8F48-473988FC2172}" type="presParOf" srcId="{4E86691A-2B81-4EFD-AF4A-122450CFB0B8}" destId="{C50937DE-3720-41C2-A3C9-2BB4E93EE21D}" srcOrd="0" destOrd="0" presId="urn:microsoft.com/office/officeart/2005/8/layout/orgChart1"/>
    <dgm:cxn modelId="{0B51925F-9AA7-46B6-BA97-ACB20E26C8B8}" type="presParOf" srcId="{4E86691A-2B81-4EFD-AF4A-122450CFB0B8}" destId="{FA9DC16A-5D0C-45B8-919F-D1D585F54E30}" srcOrd="1" destOrd="0" presId="urn:microsoft.com/office/officeart/2005/8/layout/orgChart1"/>
    <dgm:cxn modelId="{901AAEA9-5C1A-4901-AEA3-970DBC6F9E6D}" type="presParOf" srcId="{DCDFD8F9-F50A-4FFE-857C-B214B2957D5A}" destId="{D5E9CA0D-2D85-4F2C-B69C-C8F946B0C9F8}" srcOrd="1" destOrd="0" presId="urn:microsoft.com/office/officeart/2005/8/layout/orgChart1"/>
    <dgm:cxn modelId="{8BC73219-3220-4510-94A1-6419FBBC5562}" type="presParOf" srcId="{DCDFD8F9-F50A-4FFE-857C-B214B2957D5A}" destId="{42927441-7040-4607-89F7-53626118B21D}" srcOrd="2" destOrd="0" presId="urn:microsoft.com/office/officeart/2005/8/layout/orgChart1"/>
    <dgm:cxn modelId="{8278617F-15CE-4862-AF76-F71B1CB6A01A}" type="presParOf" srcId="{186EED44-FB6B-40E8-A2A8-5459F8A85FD8}" destId="{D0BA4DB2-6953-429A-964E-EA34B84D9295}" srcOrd="4" destOrd="0" presId="urn:microsoft.com/office/officeart/2005/8/layout/orgChart1"/>
    <dgm:cxn modelId="{158A881C-53C6-4202-A05C-C85612A33C44}" type="presParOf" srcId="{186EED44-FB6B-40E8-A2A8-5459F8A85FD8}" destId="{DE693D52-3951-4621-A066-AC84305919FA}" srcOrd="5" destOrd="0" presId="urn:microsoft.com/office/officeart/2005/8/layout/orgChart1"/>
    <dgm:cxn modelId="{BC36361B-5314-4549-A4B0-D778C2AA2E40}" type="presParOf" srcId="{DE693D52-3951-4621-A066-AC84305919FA}" destId="{0AF4E295-EC4F-4FFD-9741-9396E4F26DAC}" srcOrd="0" destOrd="0" presId="urn:microsoft.com/office/officeart/2005/8/layout/orgChart1"/>
    <dgm:cxn modelId="{9D8AA622-DD18-45C0-9DFE-1F872BA31CF2}" type="presParOf" srcId="{0AF4E295-EC4F-4FFD-9741-9396E4F26DAC}" destId="{7CAB6135-7DD5-4869-A238-D429825AD1C7}" srcOrd="0" destOrd="0" presId="urn:microsoft.com/office/officeart/2005/8/layout/orgChart1"/>
    <dgm:cxn modelId="{848F9082-E3BD-445F-98E7-B239C69DFFC7}" type="presParOf" srcId="{0AF4E295-EC4F-4FFD-9741-9396E4F26DAC}" destId="{4CBB559E-2FD4-4615-A650-28FE4625043A}" srcOrd="1" destOrd="0" presId="urn:microsoft.com/office/officeart/2005/8/layout/orgChart1"/>
    <dgm:cxn modelId="{9F160C8A-7F62-4069-89F2-815BEC52B23D}" type="presParOf" srcId="{DE693D52-3951-4621-A066-AC84305919FA}" destId="{7A3BBED8-CF1B-4BC2-B4B8-B0DBC6EA5874}" srcOrd="1" destOrd="0" presId="urn:microsoft.com/office/officeart/2005/8/layout/orgChart1"/>
    <dgm:cxn modelId="{4550ED9A-3122-4AC9-B944-649178F4CF4E}" type="presParOf" srcId="{DE693D52-3951-4621-A066-AC84305919FA}" destId="{4802B09E-AA13-429F-9CC2-254D6F66E3E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BA4DB2-6953-429A-964E-EA34B84D9295}">
      <dsp:nvSpPr>
        <dsp:cNvPr id="0" name=""/>
        <dsp:cNvSpPr/>
      </dsp:nvSpPr>
      <dsp:spPr>
        <a:xfrm>
          <a:off x="5331383" y="1319636"/>
          <a:ext cx="201669" cy="2402921"/>
        </a:xfrm>
        <a:custGeom>
          <a:avLst/>
          <a:gdLst/>
          <a:ahLst/>
          <a:cxnLst/>
          <a:rect l="0" t="0" r="0" b="0"/>
          <a:pathLst>
            <a:path>
              <a:moveTo>
                <a:pt x="201669" y="0"/>
              </a:moveTo>
              <a:lnTo>
                <a:pt x="201669" y="2402921"/>
              </a:lnTo>
              <a:lnTo>
                <a:pt x="0" y="240292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4A1279-586B-4F6A-BB13-A4E5C8883A24}">
      <dsp:nvSpPr>
        <dsp:cNvPr id="0" name=""/>
        <dsp:cNvSpPr/>
      </dsp:nvSpPr>
      <dsp:spPr>
        <a:xfrm>
          <a:off x="5533053" y="1319636"/>
          <a:ext cx="162936" cy="7138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3819"/>
              </a:lnTo>
              <a:lnTo>
                <a:pt x="162936" y="71381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AD9419-5393-4A0E-8832-417B11F0BBB0}">
      <dsp:nvSpPr>
        <dsp:cNvPr id="0" name=""/>
        <dsp:cNvSpPr/>
      </dsp:nvSpPr>
      <dsp:spPr>
        <a:xfrm>
          <a:off x="5370116" y="1319636"/>
          <a:ext cx="162936" cy="904835"/>
        </a:xfrm>
        <a:custGeom>
          <a:avLst/>
          <a:gdLst/>
          <a:ahLst/>
          <a:cxnLst/>
          <a:rect l="0" t="0" r="0" b="0"/>
          <a:pathLst>
            <a:path>
              <a:moveTo>
                <a:pt x="162936" y="0"/>
              </a:moveTo>
              <a:lnTo>
                <a:pt x="162936" y="904835"/>
              </a:lnTo>
              <a:lnTo>
                <a:pt x="0" y="90483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581969-9962-431F-83B3-83A7CE391D53}">
      <dsp:nvSpPr>
        <dsp:cNvPr id="0" name=""/>
        <dsp:cNvSpPr/>
      </dsp:nvSpPr>
      <dsp:spPr>
        <a:xfrm>
          <a:off x="5533053" y="1319636"/>
          <a:ext cx="4694137" cy="33220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59107"/>
              </a:lnTo>
              <a:lnTo>
                <a:pt x="4694137" y="3159107"/>
              </a:lnTo>
              <a:lnTo>
                <a:pt x="4694137" y="332204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190076-1162-40A6-9C4A-23414FCC71FB}">
      <dsp:nvSpPr>
        <dsp:cNvPr id="0" name=""/>
        <dsp:cNvSpPr/>
      </dsp:nvSpPr>
      <dsp:spPr>
        <a:xfrm>
          <a:off x="5533053" y="1319636"/>
          <a:ext cx="2816482" cy="33220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59107"/>
              </a:lnTo>
              <a:lnTo>
                <a:pt x="2816482" y="3159107"/>
              </a:lnTo>
              <a:lnTo>
                <a:pt x="2816482" y="332204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BBB08F-998C-4940-991E-B4D85118C7C1}">
      <dsp:nvSpPr>
        <dsp:cNvPr id="0" name=""/>
        <dsp:cNvSpPr/>
      </dsp:nvSpPr>
      <dsp:spPr>
        <a:xfrm>
          <a:off x="5533053" y="1319636"/>
          <a:ext cx="938827" cy="33220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59107"/>
              </a:lnTo>
              <a:lnTo>
                <a:pt x="938827" y="3159107"/>
              </a:lnTo>
              <a:lnTo>
                <a:pt x="938827" y="332204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8CA0E9-6334-4B5D-AF45-CC90823D2DFA}">
      <dsp:nvSpPr>
        <dsp:cNvPr id="0" name=""/>
        <dsp:cNvSpPr/>
      </dsp:nvSpPr>
      <dsp:spPr>
        <a:xfrm>
          <a:off x="4594225" y="1319636"/>
          <a:ext cx="938827" cy="3322044"/>
        </a:xfrm>
        <a:custGeom>
          <a:avLst/>
          <a:gdLst/>
          <a:ahLst/>
          <a:cxnLst/>
          <a:rect l="0" t="0" r="0" b="0"/>
          <a:pathLst>
            <a:path>
              <a:moveTo>
                <a:pt x="938827" y="0"/>
              </a:moveTo>
              <a:lnTo>
                <a:pt x="938827" y="3159107"/>
              </a:lnTo>
              <a:lnTo>
                <a:pt x="0" y="3159107"/>
              </a:lnTo>
              <a:lnTo>
                <a:pt x="0" y="332204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01E00B-71B8-4DA4-8178-90F314354C57}">
      <dsp:nvSpPr>
        <dsp:cNvPr id="0" name=""/>
        <dsp:cNvSpPr/>
      </dsp:nvSpPr>
      <dsp:spPr>
        <a:xfrm>
          <a:off x="2716570" y="1319636"/>
          <a:ext cx="2816482" cy="3322044"/>
        </a:xfrm>
        <a:custGeom>
          <a:avLst/>
          <a:gdLst/>
          <a:ahLst/>
          <a:cxnLst/>
          <a:rect l="0" t="0" r="0" b="0"/>
          <a:pathLst>
            <a:path>
              <a:moveTo>
                <a:pt x="2816482" y="0"/>
              </a:moveTo>
              <a:lnTo>
                <a:pt x="2816482" y="3159107"/>
              </a:lnTo>
              <a:lnTo>
                <a:pt x="0" y="3159107"/>
              </a:lnTo>
              <a:lnTo>
                <a:pt x="0" y="332204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B293F8-0E42-4FA9-BBF1-C3E9D48AD48C}">
      <dsp:nvSpPr>
        <dsp:cNvPr id="0" name=""/>
        <dsp:cNvSpPr/>
      </dsp:nvSpPr>
      <dsp:spPr>
        <a:xfrm>
          <a:off x="838915" y="1319636"/>
          <a:ext cx="4694137" cy="3322044"/>
        </a:xfrm>
        <a:custGeom>
          <a:avLst/>
          <a:gdLst/>
          <a:ahLst/>
          <a:cxnLst/>
          <a:rect l="0" t="0" r="0" b="0"/>
          <a:pathLst>
            <a:path>
              <a:moveTo>
                <a:pt x="4694137" y="0"/>
              </a:moveTo>
              <a:lnTo>
                <a:pt x="4694137" y="3159107"/>
              </a:lnTo>
              <a:lnTo>
                <a:pt x="0" y="3159107"/>
              </a:lnTo>
              <a:lnTo>
                <a:pt x="0" y="332204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977543-BAA7-48C6-BC1A-BA08982710A4}">
      <dsp:nvSpPr>
        <dsp:cNvPr id="0" name=""/>
        <dsp:cNvSpPr/>
      </dsp:nvSpPr>
      <dsp:spPr>
        <a:xfrm>
          <a:off x="2850047" y="1095"/>
          <a:ext cx="5366011" cy="13185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 dirty="0">
              <a:latin typeface="Calisto MT" panose="02040603050505030304" pitchFamily="18" charset="0"/>
            </a:rPr>
            <a:t>Ufficio I – Gestione delle Risorse Umane</a:t>
          </a:r>
          <a:r>
            <a:rPr lang="it-IT" sz="2400" kern="1200" dirty="0"/>
            <a:t> </a:t>
          </a:r>
        </a:p>
      </dsp:txBody>
      <dsp:txXfrm>
        <a:off x="2850047" y="1095"/>
        <a:ext cx="5366011" cy="1318540"/>
      </dsp:txXfrm>
    </dsp:sp>
    <dsp:sp modelId="{F3857D6F-6228-4F35-B66E-9EFF2A1C87FF}">
      <dsp:nvSpPr>
        <dsp:cNvPr id="0" name=""/>
        <dsp:cNvSpPr/>
      </dsp:nvSpPr>
      <dsp:spPr>
        <a:xfrm>
          <a:off x="63025" y="4641680"/>
          <a:ext cx="1551780" cy="7758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>
              <a:latin typeface="Calisto MT" panose="02040603050505030304" pitchFamily="18" charset="0"/>
            </a:rPr>
            <a:t>Settore I – Reclutamento del Personale</a:t>
          </a:r>
        </a:p>
      </dsp:txBody>
      <dsp:txXfrm>
        <a:off x="63025" y="4641680"/>
        <a:ext cx="1551780" cy="775890"/>
      </dsp:txXfrm>
    </dsp:sp>
    <dsp:sp modelId="{FF9D86D9-27DA-47CD-BFCA-8421541C7688}">
      <dsp:nvSpPr>
        <dsp:cNvPr id="0" name=""/>
        <dsp:cNvSpPr/>
      </dsp:nvSpPr>
      <dsp:spPr>
        <a:xfrm>
          <a:off x="1940680" y="4641680"/>
          <a:ext cx="1551780" cy="7758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>
              <a:latin typeface="Calisto MT" panose="02040603050505030304" pitchFamily="18" charset="0"/>
            </a:rPr>
            <a:t>Settore II – Rapporto di Lavoro</a:t>
          </a:r>
        </a:p>
      </dsp:txBody>
      <dsp:txXfrm>
        <a:off x="1940680" y="4641680"/>
        <a:ext cx="1551780" cy="775890"/>
      </dsp:txXfrm>
    </dsp:sp>
    <dsp:sp modelId="{2E646818-0E8D-4989-A000-433725540B2D}">
      <dsp:nvSpPr>
        <dsp:cNvPr id="0" name=""/>
        <dsp:cNvSpPr/>
      </dsp:nvSpPr>
      <dsp:spPr>
        <a:xfrm>
          <a:off x="3818335" y="4641680"/>
          <a:ext cx="1551780" cy="7758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>
              <a:latin typeface="Calisto MT" panose="02040603050505030304" pitchFamily="18" charset="0"/>
            </a:rPr>
            <a:t>Settore III – Stato Giuridico</a:t>
          </a:r>
        </a:p>
      </dsp:txBody>
      <dsp:txXfrm>
        <a:off x="3818335" y="4641680"/>
        <a:ext cx="1551780" cy="775890"/>
      </dsp:txXfrm>
    </dsp:sp>
    <dsp:sp modelId="{28578BCC-E8FC-41B5-9C07-EB163A65A87F}">
      <dsp:nvSpPr>
        <dsp:cNvPr id="0" name=""/>
        <dsp:cNvSpPr/>
      </dsp:nvSpPr>
      <dsp:spPr>
        <a:xfrm>
          <a:off x="5695989" y="4641680"/>
          <a:ext cx="1551780" cy="7758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>
              <a:latin typeface="Calisto MT" panose="02040603050505030304" pitchFamily="18" charset="0"/>
            </a:rPr>
            <a:t>Settore IV – Welfare e Benefici Assistenziali</a:t>
          </a:r>
        </a:p>
      </dsp:txBody>
      <dsp:txXfrm>
        <a:off x="5695989" y="4641680"/>
        <a:ext cx="1551780" cy="775890"/>
      </dsp:txXfrm>
    </dsp:sp>
    <dsp:sp modelId="{B8ACBD07-9EB1-43A9-BFC2-FDFE2F03682E}">
      <dsp:nvSpPr>
        <dsp:cNvPr id="0" name=""/>
        <dsp:cNvSpPr/>
      </dsp:nvSpPr>
      <dsp:spPr>
        <a:xfrm>
          <a:off x="7573644" y="4641680"/>
          <a:ext cx="1551780" cy="7758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>
              <a:latin typeface="Calisto MT" panose="02040603050505030304" pitchFamily="18" charset="0"/>
            </a:rPr>
            <a:t>Settore V – </a:t>
          </a:r>
          <a:r>
            <a:rPr lang="it-IT" sz="1200" kern="1200">
              <a:latin typeface="Calisto MT" panose="02040603050505030304" pitchFamily="18" charset="0"/>
            </a:rPr>
            <a:t>Gestione del Trattamento </a:t>
          </a:r>
          <a:r>
            <a:rPr lang="it-IT" sz="1200" kern="1200" dirty="0">
              <a:latin typeface="Calisto MT" panose="02040603050505030304" pitchFamily="18" charset="0"/>
            </a:rPr>
            <a:t>Retributivo e Fiscale</a:t>
          </a:r>
        </a:p>
      </dsp:txBody>
      <dsp:txXfrm>
        <a:off x="7573644" y="4641680"/>
        <a:ext cx="1551780" cy="775890"/>
      </dsp:txXfrm>
    </dsp:sp>
    <dsp:sp modelId="{74EC5C96-0A64-473B-94D0-563808327730}">
      <dsp:nvSpPr>
        <dsp:cNvPr id="0" name=""/>
        <dsp:cNvSpPr/>
      </dsp:nvSpPr>
      <dsp:spPr>
        <a:xfrm>
          <a:off x="9451299" y="4641680"/>
          <a:ext cx="1551780" cy="7758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>
              <a:latin typeface="Calisto MT" panose="02040603050505030304" pitchFamily="18" charset="0"/>
            </a:rPr>
            <a:t>Settore VI – Trattamento Previdenziale e di Fine Rapporto</a:t>
          </a:r>
        </a:p>
      </dsp:txBody>
      <dsp:txXfrm>
        <a:off x="9451299" y="4641680"/>
        <a:ext cx="1551780" cy="775890"/>
      </dsp:txXfrm>
    </dsp:sp>
    <dsp:sp modelId="{A1E5D49E-076B-45AE-82E3-90F3CEC1C13D}">
      <dsp:nvSpPr>
        <dsp:cNvPr id="0" name=""/>
        <dsp:cNvSpPr/>
      </dsp:nvSpPr>
      <dsp:spPr>
        <a:xfrm>
          <a:off x="2931911" y="1645510"/>
          <a:ext cx="2438204" cy="11579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>
              <a:latin typeface="Calisto MT" panose="02040603050505030304" pitchFamily="18" charset="0"/>
            </a:rPr>
            <a:t>Servizio Attività Statistica e Monitoraggio Dati del Personale</a:t>
          </a:r>
        </a:p>
      </dsp:txBody>
      <dsp:txXfrm>
        <a:off x="2931911" y="1645510"/>
        <a:ext cx="2438204" cy="1157923"/>
      </dsp:txXfrm>
    </dsp:sp>
    <dsp:sp modelId="{C50937DE-3720-41C2-A3C9-2BB4E93EE21D}">
      <dsp:nvSpPr>
        <dsp:cNvPr id="0" name=""/>
        <dsp:cNvSpPr/>
      </dsp:nvSpPr>
      <dsp:spPr>
        <a:xfrm>
          <a:off x="5695989" y="1730819"/>
          <a:ext cx="2312929" cy="6052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>
              <a:latin typeface="Calisto MT" panose="02040603050505030304" pitchFamily="18" charset="0"/>
            </a:rPr>
            <a:t>Segreteria tecnica e amministrativa</a:t>
          </a:r>
        </a:p>
      </dsp:txBody>
      <dsp:txXfrm>
        <a:off x="5695989" y="1730819"/>
        <a:ext cx="2312929" cy="605272"/>
      </dsp:txXfrm>
    </dsp:sp>
    <dsp:sp modelId="{7CAB6135-7DD5-4869-A238-D429825AD1C7}">
      <dsp:nvSpPr>
        <dsp:cNvPr id="0" name=""/>
        <dsp:cNvSpPr/>
      </dsp:nvSpPr>
      <dsp:spPr>
        <a:xfrm>
          <a:off x="2903746" y="3129307"/>
          <a:ext cx="2427637" cy="11864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>
              <a:latin typeface="Calisto MT" panose="02040603050505030304" pitchFamily="18" charset="0"/>
            </a:rPr>
            <a:t>Servizio Trattamento Economico e Supporto alla Contrattazione Integrativa  </a:t>
          </a:r>
        </a:p>
      </dsp:txBody>
      <dsp:txXfrm>
        <a:off x="2903746" y="3129307"/>
        <a:ext cx="2427637" cy="11864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AF681-F7D3-43E0-8D2A-A1A08E91E5B8}" type="datetimeFigureOut">
              <a:rPr lang="it-IT" smtClean="0"/>
              <a:t>15/11/2023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AE947-0938-4F2B-9A13-CD51D616F0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6857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AF681-F7D3-43E0-8D2A-A1A08E91E5B8}" type="datetimeFigureOut">
              <a:rPr lang="it-IT" smtClean="0"/>
              <a:t>15/11/2023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AE947-0938-4F2B-9A13-CD51D616F0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1744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AF681-F7D3-43E0-8D2A-A1A08E91E5B8}" type="datetimeFigureOut">
              <a:rPr lang="it-IT" smtClean="0"/>
              <a:t>15/11/2023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AE947-0938-4F2B-9A13-CD51D616F0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0465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AF681-F7D3-43E0-8D2A-A1A08E91E5B8}" type="datetimeFigureOut">
              <a:rPr lang="it-IT" smtClean="0"/>
              <a:t>15/11/2023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AE947-0938-4F2B-9A13-CD51D616F0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686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AF681-F7D3-43E0-8D2A-A1A08E91E5B8}" type="datetimeFigureOut">
              <a:rPr lang="it-IT" smtClean="0"/>
              <a:t>15/11/2023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AE947-0938-4F2B-9A13-CD51D616F0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7029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AF681-F7D3-43E0-8D2A-A1A08E91E5B8}" type="datetimeFigureOut">
              <a:rPr lang="it-IT" smtClean="0"/>
              <a:t>15/11/2023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AE947-0938-4F2B-9A13-CD51D616F0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0868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AF681-F7D3-43E0-8D2A-A1A08E91E5B8}" type="datetimeFigureOut">
              <a:rPr lang="it-IT" smtClean="0"/>
              <a:t>15/11/2023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AE947-0938-4F2B-9A13-CD51D616F0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1850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AF681-F7D3-43E0-8D2A-A1A08E91E5B8}" type="datetimeFigureOut">
              <a:rPr lang="it-IT" smtClean="0"/>
              <a:t>15/11/2023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AE947-0938-4F2B-9A13-CD51D616F0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5700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AF681-F7D3-43E0-8D2A-A1A08E91E5B8}" type="datetimeFigureOut">
              <a:rPr lang="it-IT" smtClean="0"/>
              <a:t>15/11/2023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AE947-0938-4F2B-9A13-CD51D616F0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4477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AF681-F7D3-43E0-8D2A-A1A08E91E5B8}" type="datetimeFigureOut">
              <a:rPr lang="it-IT" smtClean="0"/>
              <a:t>15/11/2023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AE947-0938-4F2B-9A13-CD51D616F0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8298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AF681-F7D3-43E0-8D2A-A1A08E91E5B8}" type="datetimeFigureOut">
              <a:rPr lang="it-IT" smtClean="0"/>
              <a:t>15/11/2023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AE947-0938-4F2B-9A13-CD51D616F0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2555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AF681-F7D3-43E0-8D2A-A1A08E91E5B8}" type="datetimeFigureOut">
              <a:rPr lang="it-IT" smtClean="0"/>
              <a:t>15/11/2023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5AE947-0938-4F2B-9A13-CD51D616F0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8835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a 3"/>
          <p:cNvGraphicFramePr/>
          <p:nvPr>
            <p:extLst>
              <p:ext uri="{D42A27DB-BD31-4B8C-83A1-F6EECF244321}">
                <p14:modId xmlns:p14="http://schemas.microsoft.com/office/powerpoint/2010/main" val="625903419"/>
              </p:ext>
            </p:extLst>
          </p:nvPr>
        </p:nvGraphicFramePr>
        <p:xfrm>
          <a:off x="727788" y="719666"/>
          <a:ext cx="1106610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154620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1859</TotalTime>
  <Words>69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Calisto MT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saura</dc:creator>
  <cp:lastModifiedBy>saura</cp:lastModifiedBy>
  <cp:revision>22</cp:revision>
  <cp:lastPrinted>2023-11-14T11:28:23Z</cp:lastPrinted>
  <dcterms:created xsi:type="dcterms:W3CDTF">2023-11-11T17:14:38Z</dcterms:created>
  <dcterms:modified xsi:type="dcterms:W3CDTF">2023-11-15T18:38:10Z</dcterms:modified>
</cp:coreProperties>
</file>